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61" r:id="rId2"/>
    <p:sldId id="498" r:id="rId3"/>
    <p:sldId id="499" r:id="rId4"/>
    <p:sldId id="501" r:id="rId5"/>
    <p:sldId id="489" r:id="rId6"/>
    <p:sldId id="471" r:id="rId7"/>
    <p:sldId id="500" r:id="rId8"/>
    <p:sldId id="473" r:id="rId9"/>
    <p:sldId id="518" r:id="rId10"/>
    <p:sldId id="484" r:id="rId11"/>
    <p:sldId id="507" r:id="rId12"/>
    <p:sldId id="487" r:id="rId13"/>
    <p:sldId id="519" r:id="rId14"/>
    <p:sldId id="520" r:id="rId15"/>
    <p:sldId id="521" r:id="rId16"/>
    <p:sldId id="522" r:id="rId17"/>
    <p:sldId id="523" r:id="rId18"/>
    <p:sldId id="526" r:id="rId19"/>
    <p:sldId id="525" r:id="rId20"/>
    <p:sldId id="524" r:id="rId21"/>
    <p:sldId id="527" r:id="rId22"/>
    <p:sldId id="528" r:id="rId23"/>
    <p:sldId id="529" r:id="rId24"/>
    <p:sldId id="530" r:id="rId25"/>
    <p:sldId id="531" r:id="rId26"/>
    <p:sldId id="532" r:id="rId27"/>
  </p:sldIdLst>
  <p:sldSz cx="11520488" cy="6480175"/>
  <p:notesSz cx="10021888" cy="6889750"/>
  <p:defaultTextStyle>
    <a:defPPr>
      <a:defRPr lang="tr-TR"/>
    </a:defPPr>
    <a:lvl1pPr marL="0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2947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5894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8841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11788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64735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17682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70630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23576" algn="l" defTabSz="110589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0D36A3-EE7B-0FDA-2766-32269CECCCBC}" name="Yusuf Celik | Promate" initials="YC" userId="S::yusuf@promate.net::d5eefbc4-f7c5-47c1-b38d-79e9525355a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s Enerji" initials="ME" lastIdx="1" clrIdx="0">
    <p:extLst>
      <p:ext uri="{19B8F6BF-5375-455C-9EA6-DF929625EA0E}">
        <p15:presenceInfo xmlns:p15="http://schemas.microsoft.com/office/powerpoint/2012/main" userId="Mars Enerj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71"/>
    <a:srgbClr val="001C48"/>
    <a:srgbClr val="FFFFFF"/>
    <a:srgbClr val="001C4B"/>
    <a:srgbClr val="001137"/>
    <a:srgbClr val="DCE6F2"/>
    <a:srgbClr val="C25911"/>
    <a:srgbClr val="939393"/>
    <a:srgbClr val="C45911"/>
    <a:srgbClr val="FA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Koyu Stil 1 - Vurgu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155" autoAdjust="0"/>
  </p:normalViewPr>
  <p:slideViewPr>
    <p:cSldViewPr snapToGrid="0">
      <p:cViewPr varScale="1">
        <p:scale>
          <a:sx n="133" d="100"/>
          <a:sy n="133" d="100"/>
        </p:scale>
        <p:origin x="320" y="192"/>
      </p:cViewPr>
      <p:guideLst>
        <p:guide orient="horz" pos="2041"/>
        <p:guide pos="3629"/>
      </p:guideLst>
    </p:cSldViewPr>
  </p:slideViewPr>
  <p:outlineViewPr>
    <p:cViewPr>
      <p:scale>
        <a:sx n="95" d="100"/>
        <a:sy n="95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168" d="100"/>
          <a:sy n="168" d="100"/>
        </p:scale>
        <p:origin x="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5A5081-E2D0-A11C-9AE7-033254C87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58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74537-9E85-53BB-F4CE-590940AE1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991" y="0"/>
            <a:ext cx="434358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AF011-6A8E-704A-BAE2-D6F6ECAB6765}" type="datetimeFigureOut">
              <a:rPr lang="en-TR" smtClean="0"/>
              <a:t>23.10.2025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BC43D-C06D-C20C-09E9-581D60E801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4881"/>
            <a:ext cx="434358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D7F13-5D5E-E81A-A112-BA4B575D95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991" y="6544881"/>
            <a:ext cx="434358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014FE-7C8A-C44B-95E4-F4DBFEC5BE9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1340077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70" userDrawn="1">
          <p15:clr>
            <a:srgbClr val="F26B43"/>
          </p15:clr>
        </p15:guide>
        <p15:guide id="2" pos="315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676750" y="0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ACC2C34-C9F2-45F3-A7AA-5674740D0F87}" type="datetimeFigureOut">
              <a:rPr lang="tr-TR" smtClean="0"/>
              <a:pPr/>
              <a:t>23.10.2025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1002189" y="3315692"/>
            <a:ext cx="8017510" cy="2712839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676750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ED9979F3-8155-494C-A963-119C5D58842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921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70" userDrawn="1">
          <p15:clr>
            <a:srgbClr val="F26B43"/>
          </p15:clr>
        </p15:guide>
        <p15:guide id="2" pos="315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481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419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85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99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30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698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4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E8122-071F-A337-3146-B7B16DF3E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0E4E929-FD94-B571-3CC7-9E652F9F7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35437" cy="2325688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3D349D9-389E-D7DF-D1D3-7CCD998F4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D70F388-BD8C-BB31-3017-33CCB0925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979F3-8155-494C-A963-119C5D588428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12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324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6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64037" y="2013055"/>
            <a:ext cx="9792415" cy="1389038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28074" y="3672101"/>
            <a:ext cx="8064341" cy="1656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9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9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9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8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38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28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18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576025" y="6006165"/>
            <a:ext cx="2688114" cy="345009"/>
          </a:xfrm>
          <a:prstGeom prst="rect">
            <a:avLst/>
          </a:prstGeom>
        </p:spPr>
        <p:txBody>
          <a:bodyPr/>
          <a:lstStyle/>
          <a:p>
            <a:fld id="{DE357532-636E-4ED6-9BBE-EDBE92BCD4F7}" type="datetimeFigureOut">
              <a:rPr lang="tr-TR" smtClean="0"/>
              <a:pPr/>
              <a:t>23.10.2025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936170" y="6006165"/>
            <a:ext cx="3648154" cy="345009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256351" y="6006165"/>
            <a:ext cx="2688114" cy="345009"/>
          </a:xfrm>
          <a:prstGeom prst="rect">
            <a:avLst/>
          </a:prstGeom>
        </p:spPr>
        <p:txBody>
          <a:bodyPr/>
          <a:lstStyle/>
          <a:p>
            <a:fld id="{403CB68C-BCD0-4AA8-BFE9-7D2385F4963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907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6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DCE6F2"/>
            </a:gs>
            <a:gs pos="50000">
              <a:sysClr val="window" lastClr="FFFFFF">
                <a:shade val="67500"/>
                <a:satMod val="115000"/>
              </a:sysClr>
            </a:gs>
            <a:gs pos="100000">
              <a:sysClr val="window" lastClr="FFFFFF">
                <a:shade val="100000"/>
                <a:satMod val="115000"/>
              </a:sys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6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ctr" defTabSz="1179591" rtl="0" eaLnBrk="1" latinLnBrk="0" hangingPunct="1">
        <a:spcBef>
          <a:spcPct val="0"/>
        </a:spcBef>
        <a:buNone/>
        <a:defRPr sz="56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2348" indent="-442348" algn="l" defTabSz="1179591" rtl="0" eaLnBrk="1" latinLnBrk="0" hangingPunct="1">
        <a:spcBef>
          <a:spcPct val="20000"/>
        </a:spcBef>
        <a:buFont typeface="Arial" pitchFamily="34" charset="0"/>
        <a:buChar char="•"/>
        <a:defRPr sz="4053" kern="1200">
          <a:solidFill>
            <a:schemeClr val="tx1"/>
          </a:solidFill>
          <a:latin typeface="+mn-lt"/>
          <a:ea typeface="+mn-ea"/>
          <a:cs typeface="+mn-cs"/>
        </a:defRPr>
      </a:lvl1pPr>
      <a:lvl2pPr marL="958417" indent="-368623" algn="l" defTabSz="1179591" rtl="0" eaLnBrk="1" latinLnBrk="0" hangingPunct="1">
        <a:spcBef>
          <a:spcPct val="20000"/>
        </a:spcBef>
        <a:buFont typeface="Arial" pitchFamily="34" charset="0"/>
        <a:buChar char="–"/>
        <a:defRPr sz="3627" kern="1200">
          <a:solidFill>
            <a:schemeClr val="tx1"/>
          </a:solidFill>
          <a:latin typeface="+mn-lt"/>
          <a:ea typeface="+mn-ea"/>
          <a:cs typeface="+mn-cs"/>
        </a:defRPr>
      </a:lvl2pPr>
      <a:lvl3pPr marL="1474488" indent="-294897" algn="l" defTabSz="1179591" rtl="0" eaLnBrk="1" latinLnBrk="0" hangingPunct="1">
        <a:spcBef>
          <a:spcPct val="20000"/>
        </a:spcBef>
        <a:buFont typeface="Arial" pitchFamily="34" charset="0"/>
        <a:buChar char="•"/>
        <a:defRPr sz="3093" kern="1200">
          <a:solidFill>
            <a:schemeClr val="tx1"/>
          </a:solidFill>
          <a:latin typeface="+mn-lt"/>
          <a:ea typeface="+mn-ea"/>
          <a:cs typeface="+mn-cs"/>
        </a:defRPr>
      </a:lvl3pPr>
      <a:lvl4pPr marL="2064284" indent="-294897" algn="l" defTabSz="1179591" rtl="0" eaLnBrk="1" latinLnBrk="0" hangingPunct="1">
        <a:spcBef>
          <a:spcPct val="20000"/>
        </a:spcBef>
        <a:buFont typeface="Arial" pitchFamily="34" charset="0"/>
        <a:buChar char="–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54080" indent="-294897" algn="l" defTabSz="1179591" rtl="0" eaLnBrk="1" latinLnBrk="0" hangingPunct="1">
        <a:spcBef>
          <a:spcPct val="20000"/>
        </a:spcBef>
        <a:buFont typeface="Arial" pitchFamily="34" charset="0"/>
        <a:buChar char="»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43874" indent="-294897" algn="l" defTabSz="1179591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833671" indent="-294897" algn="l" defTabSz="1179591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423465" indent="-294897" algn="l" defTabSz="1179591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013261" indent="-294897" algn="l" defTabSz="1179591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1pPr>
      <a:lvl2pPr marL="589796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1179591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3pPr>
      <a:lvl4pPr marL="1769386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4pPr>
      <a:lvl5pPr marL="2359181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5pPr>
      <a:lvl6pPr marL="2948977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6pPr>
      <a:lvl7pPr marL="3538773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7pPr>
      <a:lvl8pPr marL="4128569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8pPr>
      <a:lvl9pPr marL="4718363" algn="l" defTabSz="1179591" rtl="0" eaLnBrk="1" latinLnBrk="0" hangingPunct="1">
        <a:defRPr sz="2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hyperlink" Target="mailto:info@nishkahve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F96AFA91-8098-1E3A-1423-431F98815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126" y="1615792"/>
            <a:ext cx="6344236" cy="15952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3CEF7-EA08-59FD-A3D2-822DDBF4A075}"/>
              </a:ext>
            </a:extLst>
          </p:cNvPr>
          <p:cNvGrpSpPr/>
          <p:nvPr/>
        </p:nvGrpSpPr>
        <p:grpSpPr>
          <a:xfrm>
            <a:off x="2765857" y="4248199"/>
            <a:ext cx="5988774" cy="938774"/>
            <a:chOff x="2429875" y="4104183"/>
            <a:chExt cx="6132213" cy="961259"/>
          </a:xfrm>
        </p:grpSpPr>
        <p:pic>
          <p:nvPicPr>
            <p:cNvPr id="6" name="Picture 5" descr="A black and white sign with white letters&#10;&#10;AI-generated content may be incorrect.">
              <a:extLst>
                <a:ext uri="{FF2B5EF4-FFF2-40B4-BE49-F238E27FC236}">
                  <a16:creationId xmlns:a16="http://schemas.microsoft.com/office/drawing/2014/main" id="{B869FF20-E8ED-8170-37DC-3888493A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75" y="4387808"/>
              <a:ext cx="2466746" cy="578953"/>
            </a:xfrm>
            <a:prstGeom prst="rect">
              <a:avLst/>
            </a:prstGeom>
          </p:spPr>
        </p:pic>
        <p:pic>
          <p:nvPicPr>
            <p:cNvPr id="8" name="Picture 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0BCAA30-D3F1-D7BB-D2B0-A8AECCFD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733" y="4162607"/>
              <a:ext cx="2289355" cy="84441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29915D-DBCF-20C1-5E7A-12B8BFDCA09F}"/>
                </a:ext>
              </a:extLst>
            </p:cNvPr>
            <p:cNvCxnSpPr>
              <a:cxnSpLocks/>
            </p:cNvCxnSpPr>
            <p:nvPr/>
          </p:nvCxnSpPr>
          <p:spPr>
            <a:xfrm>
              <a:off x="5584676" y="4104183"/>
              <a:ext cx="0" cy="96125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643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191B0D-78EE-8AE2-5E9A-0B6926BF2B27}"/>
              </a:ext>
            </a:extLst>
          </p:cNvPr>
          <p:cNvGrpSpPr/>
          <p:nvPr/>
        </p:nvGrpSpPr>
        <p:grpSpPr>
          <a:xfrm>
            <a:off x="2888625" y="849840"/>
            <a:ext cx="11200345" cy="7347709"/>
            <a:chOff x="3853649" y="2360645"/>
            <a:chExt cx="7372607" cy="4687183"/>
          </a:xfrm>
          <a:blipFill>
            <a:blip r:embed="rId4"/>
            <a:stretch>
              <a:fillRect/>
            </a:stretch>
          </a:blipFill>
        </p:grpSpPr>
        <p:sp>
          <p:nvSpPr>
            <p:cNvPr id="27" name="Data 26">
              <a:extLst>
                <a:ext uri="{FF2B5EF4-FFF2-40B4-BE49-F238E27FC236}">
                  <a16:creationId xmlns:a16="http://schemas.microsoft.com/office/drawing/2014/main" id="{1D84E3A1-4872-04E8-72F7-3330B55F7AC2}"/>
                </a:ext>
              </a:extLst>
            </p:cNvPr>
            <p:cNvSpPr/>
            <p:nvPr/>
          </p:nvSpPr>
          <p:spPr>
            <a:xfrm>
              <a:off x="7413066" y="2360645"/>
              <a:ext cx="3813190" cy="2319826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  <p:sp>
          <p:nvSpPr>
            <p:cNvPr id="28" name="Data 27">
              <a:extLst>
                <a:ext uri="{FF2B5EF4-FFF2-40B4-BE49-F238E27FC236}">
                  <a16:creationId xmlns:a16="http://schemas.microsoft.com/office/drawing/2014/main" id="{2CB36F41-CF4E-57FE-1649-810462E9E04D}"/>
                </a:ext>
              </a:extLst>
            </p:cNvPr>
            <p:cNvSpPr/>
            <p:nvPr/>
          </p:nvSpPr>
          <p:spPr>
            <a:xfrm>
              <a:off x="3853649" y="3712503"/>
              <a:ext cx="3813190" cy="2319826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  <p:sp>
          <p:nvSpPr>
            <p:cNvPr id="29" name="Data 28">
              <a:extLst>
                <a:ext uri="{FF2B5EF4-FFF2-40B4-BE49-F238E27FC236}">
                  <a16:creationId xmlns:a16="http://schemas.microsoft.com/office/drawing/2014/main" id="{6FDB3155-B44E-91CE-A2FF-13D6713A6E92}"/>
                </a:ext>
              </a:extLst>
            </p:cNvPr>
            <p:cNvSpPr/>
            <p:nvPr/>
          </p:nvSpPr>
          <p:spPr>
            <a:xfrm>
              <a:off x="6627574" y="4728002"/>
              <a:ext cx="3813190" cy="2319826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  <p:sp>
          <p:nvSpPr>
            <p:cNvPr id="30" name="Data 29">
              <a:extLst>
                <a:ext uri="{FF2B5EF4-FFF2-40B4-BE49-F238E27FC236}">
                  <a16:creationId xmlns:a16="http://schemas.microsoft.com/office/drawing/2014/main" id="{22C154F4-1FEA-4F80-5E67-7574C2F47077}"/>
                </a:ext>
              </a:extLst>
            </p:cNvPr>
            <p:cNvSpPr/>
            <p:nvPr/>
          </p:nvSpPr>
          <p:spPr>
            <a:xfrm>
              <a:off x="6070868" y="2427762"/>
              <a:ext cx="2016224" cy="1237210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  <p:sp>
          <p:nvSpPr>
            <p:cNvPr id="31" name="Data 30">
              <a:extLst>
                <a:ext uri="{FF2B5EF4-FFF2-40B4-BE49-F238E27FC236}">
                  <a16:creationId xmlns:a16="http://schemas.microsoft.com/office/drawing/2014/main" id="{56B222F7-4733-FD39-52BE-D210CCC10CE0}"/>
                </a:ext>
              </a:extLst>
            </p:cNvPr>
            <p:cNvSpPr/>
            <p:nvPr/>
          </p:nvSpPr>
          <p:spPr>
            <a:xfrm>
              <a:off x="5075287" y="2963627"/>
              <a:ext cx="1161590" cy="701345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98847C-F1AB-6DDA-C4FF-F621BA2CACB6}"/>
              </a:ext>
            </a:extLst>
          </p:cNvPr>
          <p:cNvGrpSpPr/>
          <p:nvPr/>
        </p:nvGrpSpPr>
        <p:grpSpPr>
          <a:xfrm>
            <a:off x="-886302" y="906415"/>
            <a:ext cx="8521487" cy="701344"/>
            <a:chOff x="-886302" y="906415"/>
            <a:chExt cx="8521487" cy="701344"/>
          </a:xfrm>
        </p:grpSpPr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FEDD9D5F-D223-B160-2DD7-FD5E2696E8CE}"/>
                </a:ext>
              </a:extLst>
            </p:cNvPr>
            <p:cNvSpPr/>
            <p:nvPr/>
          </p:nvSpPr>
          <p:spPr>
            <a:xfrm>
              <a:off x="-886302" y="906415"/>
              <a:ext cx="8521487" cy="70134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993" h="1225237">
                  <a:moveTo>
                    <a:pt x="0" y="17363"/>
                  </a:moveTo>
                  <a:lnTo>
                    <a:pt x="10112993" y="0"/>
                  </a:lnTo>
                  <a:lnTo>
                    <a:pt x="9513217" y="1225237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CB3534-67FA-0C2E-8FF2-2C805F6983FA}"/>
                </a:ext>
              </a:extLst>
            </p:cNvPr>
            <p:cNvSpPr txBox="1"/>
            <p:nvPr/>
          </p:nvSpPr>
          <p:spPr>
            <a:xfrm>
              <a:off x="297183" y="1111200"/>
              <a:ext cx="684082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/>
                <a:t>OUR AISLES AT MEDIAMARKT TECHNOLOGY STORES</a:t>
              </a:r>
              <a:endParaRPr lang="en-US" b="1" dirty="0">
                <a:solidFill>
                  <a:srgbClr val="00257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master">
            <a:extLst>
              <a:ext uri="{FF2B5EF4-FFF2-40B4-BE49-F238E27FC236}">
                <a16:creationId xmlns:a16="http://schemas.microsoft.com/office/drawing/2014/main" id="{E3F3B086-16FB-A306-7E66-AF3129855AAC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8" name="Dikdörtgen 11">
              <a:extLst>
                <a:ext uri="{FF2B5EF4-FFF2-40B4-BE49-F238E27FC236}">
                  <a16:creationId xmlns:a16="http://schemas.microsoft.com/office/drawing/2014/main" id="{BBAA8CFE-48B2-A5D5-68E1-0746CFA5E883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9" name="Picture 1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E0E0DC57-1EA0-3202-85B0-A19A956C8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20" name="master1">
              <a:extLst>
                <a:ext uri="{FF2B5EF4-FFF2-40B4-BE49-F238E27FC236}">
                  <a16:creationId xmlns:a16="http://schemas.microsoft.com/office/drawing/2014/main" id="{763EC1F2-4B03-3BF8-D235-60737293BF1D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21" name="Picture 20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71F63272-E9F2-2B92-A28E-9829F62A8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22" name="Picture 21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25B65882-9BE3-B2C8-D846-DD8BCB778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60D3D43-9446-8489-2465-8E0FBF8D2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Metin kutusu 12">
            <a:extLst>
              <a:ext uri="{FF2B5EF4-FFF2-40B4-BE49-F238E27FC236}">
                <a16:creationId xmlns:a16="http://schemas.microsoft.com/office/drawing/2014/main" id="{7D2C31F5-D2D2-B26A-1917-143157D00272}"/>
              </a:ext>
            </a:extLst>
          </p:cNvPr>
          <p:cNvSpPr txBox="1"/>
          <p:nvPr/>
        </p:nvSpPr>
        <p:spPr>
          <a:xfrm>
            <a:off x="368672" y="2403444"/>
            <a:ext cx="3332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We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took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our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place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   in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the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101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MediaMarkt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section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for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coffee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ptos" panose="020B0004020202020204" pitchFamily="34" charset="0"/>
              </a:rPr>
              <a:t>lovers</a:t>
            </a:r>
            <a: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  <a:t>.</a:t>
            </a:r>
            <a:br>
              <a:rPr lang="tr-TR" sz="2800" dirty="0">
                <a:solidFill>
                  <a:srgbClr val="1F1F1F"/>
                </a:solidFill>
                <a:latin typeface="Aptos" panose="020B0004020202020204" pitchFamily="34" charset="0"/>
              </a:rPr>
            </a:br>
            <a:endParaRPr lang="tr-TR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4A40C7-5D61-985E-39B9-114DBEFBFE52}"/>
              </a:ext>
            </a:extLst>
          </p:cNvPr>
          <p:cNvGrpSpPr/>
          <p:nvPr/>
        </p:nvGrpSpPr>
        <p:grpSpPr>
          <a:xfrm>
            <a:off x="2077767" y="2894526"/>
            <a:ext cx="246191" cy="380617"/>
            <a:chOff x="7478257" y="2193205"/>
            <a:chExt cx="452898" cy="700189"/>
          </a:xfrm>
          <a:solidFill>
            <a:schemeClr val="tx2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11C2A8-9ABB-8EE2-1944-A44A1C0C7B5D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800000"/>
                </a:highlight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F9145197-62FD-2230-3AA1-66DCCCCA6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62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highlight>
                  <a:srgbClr val="800000"/>
                </a:highlight>
              </a:endParaRPr>
            </a:p>
          </p:txBody>
        </p:sp>
      </p:grpSp>
      <p:pic>
        <p:nvPicPr>
          <p:cNvPr id="2" name="Picture 1" descr="A red and black logo&#10;&#10;AI-generated content may be incorrect.">
            <a:extLst>
              <a:ext uri="{FF2B5EF4-FFF2-40B4-BE49-F238E27FC236}">
                <a16:creationId xmlns:a16="http://schemas.microsoft.com/office/drawing/2014/main" id="{593C9577-0A7D-48D2-E196-F594958C29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3" y="5675534"/>
            <a:ext cx="2102388" cy="7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1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a 3">
            <a:extLst>
              <a:ext uri="{FF2B5EF4-FFF2-40B4-BE49-F238E27FC236}">
                <a16:creationId xmlns:a16="http://schemas.microsoft.com/office/drawing/2014/main" id="{612E1301-68FF-A2BD-93B5-928A696293B1}"/>
              </a:ext>
            </a:extLst>
          </p:cNvPr>
          <p:cNvSpPr/>
          <p:nvPr/>
        </p:nvSpPr>
        <p:spPr>
          <a:xfrm>
            <a:off x="2735328" y="2526905"/>
            <a:ext cx="6075740" cy="41018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90"/>
              <a:gd name="connsiteY0" fmla="*/ 10000 h 10000"/>
              <a:gd name="connsiteX1" fmla="*/ 2000 w 10090"/>
              <a:gd name="connsiteY1" fmla="*/ 0 h 10000"/>
              <a:gd name="connsiteX2" fmla="*/ 10090 w 10090"/>
              <a:gd name="connsiteY2" fmla="*/ 0 h 10000"/>
              <a:gd name="connsiteX3" fmla="*/ 8000 w 10090"/>
              <a:gd name="connsiteY3" fmla="*/ 10000 h 10000"/>
              <a:gd name="connsiteX4" fmla="*/ 0 w 10090"/>
              <a:gd name="connsiteY4" fmla="*/ 10000 h 10000"/>
              <a:gd name="connsiteX0" fmla="*/ 0 w 10180"/>
              <a:gd name="connsiteY0" fmla="*/ 10249 h 10249"/>
              <a:gd name="connsiteX1" fmla="*/ 2090 w 10180"/>
              <a:gd name="connsiteY1" fmla="*/ 0 h 10249"/>
              <a:gd name="connsiteX2" fmla="*/ 10180 w 10180"/>
              <a:gd name="connsiteY2" fmla="*/ 0 h 10249"/>
              <a:gd name="connsiteX3" fmla="*/ 8090 w 10180"/>
              <a:gd name="connsiteY3" fmla="*/ 10000 h 10249"/>
              <a:gd name="connsiteX4" fmla="*/ 0 w 10180"/>
              <a:gd name="connsiteY4" fmla="*/ 10249 h 10249"/>
              <a:gd name="connsiteX0" fmla="*/ 0 w 10180"/>
              <a:gd name="connsiteY0" fmla="*/ 10249 h 10332"/>
              <a:gd name="connsiteX1" fmla="*/ 2090 w 10180"/>
              <a:gd name="connsiteY1" fmla="*/ 0 h 10332"/>
              <a:gd name="connsiteX2" fmla="*/ 10180 w 10180"/>
              <a:gd name="connsiteY2" fmla="*/ 0 h 10332"/>
              <a:gd name="connsiteX3" fmla="*/ 8018 w 10180"/>
              <a:gd name="connsiteY3" fmla="*/ 10332 h 10332"/>
              <a:gd name="connsiteX4" fmla="*/ 0 w 10180"/>
              <a:gd name="connsiteY4" fmla="*/ 10249 h 10332"/>
              <a:gd name="connsiteX0" fmla="*/ 0 w 10180"/>
              <a:gd name="connsiteY0" fmla="*/ 10465 h 10548"/>
              <a:gd name="connsiteX1" fmla="*/ 2160 w 10180"/>
              <a:gd name="connsiteY1" fmla="*/ 0 h 10548"/>
              <a:gd name="connsiteX2" fmla="*/ 10180 w 10180"/>
              <a:gd name="connsiteY2" fmla="*/ 216 h 10548"/>
              <a:gd name="connsiteX3" fmla="*/ 8018 w 10180"/>
              <a:gd name="connsiteY3" fmla="*/ 10548 h 10548"/>
              <a:gd name="connsiteX4" fmla="*/ 0 w 10180"/>
              <a:gd name="connsiteY4" fmla="*/ 10465 h 1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0" h="10548">
                <a:moveTo>
                  <a:pt x="0" y="10465"/>
                </a:moveTo>
                <a:lnTo>
                  <a:pt x="2160" y="0"/>
                </a:lnTo>
                <a:lnTo>
                  <a:pt x="10180" y="216"/>
                </a:lnTo>
                <a:lnTo>
                  <a:pt x="8018" y="10548"/>
                </a:lnTo>
                <a:lnTo>
                  <a:pt x="0" y="10465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5" name="Data 4">
            <a:extLst>
              <a:ext uri="{FF2B5EF4-FFF2-40B4-BE49-F238E27FC236}">
                <a16:creationId xmlns:a16="http://schemas.microsoft.com/office/drawing/2014/main" id="{E6F2A5D5-BD2E-CACB-B2C6-8BE5C57FA5D8}"/>
              </a:ext>
            </a:extLst>
          </p:cNvPr>
          <p:cNvSpPr/>
          <p:nvPr/>
        </p:nvSpPr>
        <p:spPr>
          <a:xfrm>
            <a:off x="7565600" y="4503385"/>
            <a:ext cx="5399997" cy="245477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257"/>
              <a:gd name="connsiteY0" fmla="*/ 6385 h 10000"/>
              <a:gd name="connsiteX1" fmla="*/ 1257 w 9257"/>
              <a:gd name="connsiteY1" fmla="*/ 0 h 10000"/>
              <a:gd name="connsiteX2" fmla="*/ 9257 w 9257"/>
              <a:gd name="connsiteY2" fmla="*/ 0 h 10000"/>
              <a:gd name="connsiteX3" fmla="*/ 7257 w 9257"/>
              <a:gd name="connsiteY3" fmla="*/ 10000 h 10000"/>
              <a:gd name="connsiteX4" fmla="*/ 0 w 9257"/>
              <a:gd name="connsiteY4" fmla="*/ 6385 h 10000"/>
              <a:gd name="connsiteX0" fmla="*/ 0 w 10000"/>
              <a:gd name="connsiteY0" fmla="*/ 6385 h 6645"/>
              <a:gd name="connsiteX1" fmla="*/ 1358 w 10000"/>
              <a:gd name="connsiteY1" fmla="*/ 0 h 6645"/>
              <a:gd name="connsiteX2" fmla="*/ 10000 w 10000"/>
              <a:gd name="connsiteY2" fmla="*/ 0 h 6645"/>
              <a:gd name="connsiteX3" fmla="*/ 8552 w 10000"/>
              <a:gd name="connsiteY3" fmla="*/ 6645 h 6645"/>
              <a:gd name="connsiteX4" fmla="*/ 0 w 10000"/>
              <a:gd name="connsiteY4" fmla="*/ 6385 h 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6645">
                <a:moveTo>
                  <a:pt x="0" y="6385"/>
                </a:moveTo>
                <a:lnTo>
                  <a:pt x="1358" y="0"/>
                </a:lnTo>
                <a:lnTo>
                  <a:pt x="10000" y="0"/>
                </a:lnTo>
                <a:lnTo>
                  <a:pt x="8552" y="6645"/>
                </a:lnTo>
                <a:lnTo>
                  <a:pt x="0" y="6385"/>
                </a:lnTo>
                <a:close/>
              </a:path>
            </a:pathLst>
          </a:custGeom>
          <a:gradFill flip="none" rotWithShape="1">
            <a:gsLst>
              <a:gs pos="47000">
                <a:srgbClr val="D9DEE4"/>
              </a:gs>
              <a:gs pos="2000">
                <a:srgbClr val="DCE6F2"/>
              </a:gs>
              <a:gs pos="65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2841E0-EDC4-A421-4C17-7D8823492576}"/>
              </a:ext>
            </a:extLst>
          </p:cNvPr>
          <p:cNvGrpSpPr/>
          <p:nvPr/>
        </p:nvGrpSpPr>
        <p:grpSpPr>
          <a:xfrm>
            <a:off x="7137737" y="635251"/>
            <a:ext cx="7029506" cy="3792445"/>
            <a:chOff x="7137737" y="635251"/>
            <a:chExt cx="7029506" cy="3792445"/>
          </a:xfrm>
          <a:blipFill dpi="0" rotWithShape="1">
            <a:blip r:embed="rId4"/>
            <a:srcRect/>
            <a:stretch>
              <a:fillRect l="-4000" t="-1000" r="34000" b="-12000"/>
            </a:stretch>
          </a:blipFill>
        </p:grpSpPr>
        <p:sp>
          <p:nvSpPr>
            <p:cNvPr id="3" name="Data 2">
              <a:extLst>
                <a:ext uri="{FF2B5EF4-FFF2-40B4-BE49-F238E27FC236}">
                  <a16:creationId xmlns:a16="http://schemas.microsoft.com/office/drawing/2014/main" id="{38857E96-E740-88FE-753A-D03DE8811F91}"/>
                </a:ext>
              </a:extLst>
            </p:cNvPr>
            <p:cNvSpPr/>
            <p:nvPr/>
          </p:nvSpPr>
          <p:spPr>
            <a:xfrm>
              <a:off x="8333823" y="733532"/>
              <a:ext cx="5833420" cy="3694164"/>
            </a:xfrm>
            <a:prstGeom prst="flowChartInputOutput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/>
            </a:p>
          </p:txBody>
        </p:sp>
        <p:sp>
          <p:nvSpPr>
            <p:cNvPr id="8" name="Data 7">
              <a:extLst>
                <a:ext uri="{FF2B5EF4-FFF2-40B4-BE49-F238E27FC236}">
                  <a16:creationId xmlns:a16="http://schemas.microsoft.com/office/drawing/2014/main" id="{1F6586C3-2A25-5224-D2FE-5936BB8901F6}"/>
                </a:ext>
              </a:extLst>
            </p:cNvPr>
            <p:cNvSpPr/>
            <p:nvPr/>
          </p:nvSpPr>
          <p:spPr>
            <a:xfrm>
              <a:off x="7137737" y="635251"/>
              <a:ext cx="2337525" cy="186005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88 h 10088"/>
                <a:gd name="connsiteX1" fmla="*/ 3247 w 10000"/>
                <a:gd name="connsiteY1" fmla="*/ 0 h 10088"/>
                <a:gd name="connsiteX2" fmla="*/ 10000 w 10000"/>
                <a:gd name="connsiteY2" fmla="*/ 88 h 10088"/>
                <a:gd name="connsiteX3" fmla="*/ 8000 w 10000"/>
                <a:gd name="connsiteY3" fmla="*/ 10088 h 10088"/>
                <a:gd name="connsiteX4" fmla="*/ 0 w 10000"/>
                <a:gd name="connsiteY4" fmla="*/ 10088 h 10088"/>
                <a:gd name="connsiteX0" fmla="*/ 0 w 10000"/>
                <a:gd name="connsiteY0" fmla="*/ 10000 h 10000"/>
                <a:gd name="connsiteX1" fmla="*/ 3484 w 10000"/>
                <a:gd name="connsiteY1" fmla="*/ 177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832 h 12832"/>
                <a:gd name="connsiteX1" fmla="*/ 4612 w 10000"/>
                <a:gd name="connsiteY1" fmla="*/ 0 h 12832"/>
                <a:gd name="connsiteX2" fmla="*/ 10000 w 10000"/>
                <a:gd name="connsiteY2" fmla="*/ 2832 h 12832"/>
                <a:gd name="connsiteX3" fmla="*/ 8000 w 10000"/>
                <a:gd name="connsiteY3" fmla="*/ 12832 h 12832"/>
                <a:gd name="connsiteX4" fmla="*/ 0 w 10000"/>
                <a:gd name="connsiteY4" fmla="*/ 12832 h 12832"/>
                <a:gd name="connsiteX0" fmla="*/ 0 w 10712"/>
                <a:gd name="connsiteY0" fmla="*/ 12832 h 12832"/>
                <a:gd name="connsiteX1" fmla="*/ 4612 w 10712"/>
                <a:gd name="connsiteY1" fmla="*/ 0 h 12832"/>
                <a:gd name="connsiteX2" fmla="*/ 10712 w 10712"/>
                <a:gd name="connsiteY2" fmla="*/ 177 h 12832"/>
                <a:gd name="connsiteX3" fmla="*/ 8000 w 10712"/>
                <a:gd name="connsiteY3" fmla="*/ 12832 h 12832"/>
                <a:gd name="connsiteX4" fmla="*/ 0 w 10712"/>
                <a:gd name="connsiteY4" fmla="*/ 12832 h 12832"/>
                <a:gd name="connsiteX0" fmla="*/ 0 w 10712"/>
                <a:gd name="connsiteY0" fmla="*/ 12655 h 12655"/>
                <a:gd name="connsiteX1" fmla="*/ 3932 w 10712"/>
                <a:gd name="connsiteY1" fmla="*/ 26 h 12655"/>
                <a:gd name="connsiteX2" fmla="*/ 10712 w 10712"/>
                <a:gd name="connsiteY2" fmla="*/ 0 h 12655"/>
                <a:gd name="connsiteX3" fmla="*/ 8000 w 10712"/>
                <a:gd name="connsiteY3" fmla="*/ 12655 h 12655"/>
                <a:gd name="connsiteX4" fmla="*/ 0 w 10712"/>
                <a:gd name="connsiteY4" fmla="*/ 12655 h 12655"/>
                <a:gd name="connsiteX0" fmla="*/ 0 w 12411"/>
                <a:gd name="connsiteY0" fmla="*/ 12452 h 12655"/>
                <a:gd name="connsiteX1" fmla="*/ 5631 w 12411"/>
                <a:gd name="connsiteY1" fmla="*/ 26 h 12655"/>
                <a:gd name="connsiteX2" fmla="*/ 12411 w 12411"/>
                <a:gd name="connsiteY2" fmla="*/ 0 h 12655"/>
                <a:gd name="connsiteX3" fmla="*/ 9699 w 12411"/>
                <a:gd name="connsiteY3" fmla="*/ 12655 h 12655"/>
                <a:gd name="connsiteX4" fmla="*/ 0 w 12411"/>
                <a:gd name="connsiteY4" fmla="*/ 12452 h 12655"/>
                <a:gd name="connsiteX0" fmla="*/ 0 w 12411"/>
                <a:gd name="connsiteY0" fmla="*/ 12452 h 12655"/>
                <a:gd name="connsiteX1" fmla="*/ 5291 w 12411"/>
                <a:gd name="connsiteY1" fmla="*/ 26 h 12655"/>
                <a:gd name="connsiteX2" fmla="*/ 12411 w 12411"/>
                <a:gd name="connsiteY2" fmla="*/ 0 h 12655"/>
                <a:gd name="connsiteX3" fmla="*/ 9699 w 12411"/>
                <a:gd name="connsiteY3" fmla="*/ 12655 h 12655"/>
                <a:gd name="connsiteX4" fmla="*/ 0 w 12411"/>
                <a:gd name="connsiteY4" fmla="*/ 12452 h 12655"/>
                <a:gd name="connsiteX0" fmla="*/ 0 w 10644"/>
                <a:gd name="connsiteY0" fmla="*/ 12452 h 12655"/>
                <a:gd name="connsiteX1" fmla="*/ 3524 w 10644"/>
                <a:gd name="connsiteY1" fmla="*/ 26 h 12655"/>
                <a:gd name="connsiteX2" fmla="*/ 10644 w 10644"/>
                <a:gd name="connsiteY2" fmla="*/ 0 h 12655"/>
                <a:gd name="connsiteX3" fmla="*/ 7932 w 10644"/>
                <a:gd name="connsiteY3" fmla="*/ 12655 h 12655"/>
                <a:gd name="connsiteX4" fmla="*/ 0 w 10644"/>
                <a:gd name="connsiteY4" fmla="*/ 12452 h 12655"/>
                <a:gd name="connsiteX0" fmla="*/ 0 w 11579"/>
                <a:gd name="connsiteY0" fmla="*/ 12672 h 12672"/>
                <a:gd name="connsiteX1" fmla="*/ 4459 w 11579"/>
                <a:gd name="connsiteY1" fmla="*/ 26 h 12672"/>
                <a:gd name="connsiteX2" fmla="*/ 11579 w 11579"/>
                <a:gd name="connsiteY2" fmla="*/ 0 h 12672"/>
                <a:gd name="connsiteX3" fmla="*/ 8867 w 11579"/>
                <a:gd name="connsiteY3" fmla="*/ 12655 h 12672"/>
                <a:gd name="connsiteX4" fmla="*/ 0 w 11579"/>
                <a:gd name="connsiteY4" fmla="*/ 12672 h 12672"/>
                <a:gd name="connsiteX0" fmla="*/ 0 w 11579"/>
                <a:gd name="connsiteY0" fmla="*/ 12719 h 12719"/>
                <a:gd name="connsiteX1" fmla="*/ 3820 w 11579"/>
                <a:gd name="connsiteY1" fmla="*/ 0 h 12719"/>
                <a:gd name="connsiteX2" fmla="*/ 11579 w 11579"/>
                <a:gd name="connsiteY2" fmla="*/ 47 h 12719"/>
                <a:gd name="connsiteX3" fmla="*/ 8867 w 11579"/>
                <a:gd name="connsiteY3" fmla="*/ 12702 h 12719"/>
                <a:gd name="connsiteX4" fmla="*/ 0 w 11579"/>
                <a:gd name="connsiteY4" fmla="*/ 12719 h 12719"/>
                <a:gd name="connsiteX0" fmla="*/ 0 w 11579"/>
                <a:gd name="connsiteY0" fmla="*/ 14845 h 14845"/>
                <a:gd name="connsiteX1" fmla="*/ 4459 w 11579"/>
                <a:gd name="connsiteY1" fmla="*/ 0 h 14845"/>
                <a:gd name="connsiteX2" fmla="*/ 11579 w 11579"/>
                <a:gd name="connsiteY2" fmla="*/ 2173 h 14845"/>
                <a:gd name="connsiteX3" fmla="*/ 8867 w 11579"/>
                <a:gd name="connsiteY3" fmla="*/ 14828 h 14845"/>
                <a:gd name="connsiteX4" fmla="*/ 0 w 11579"/>
                <a:gd name="connsiteY4" fmla="*/ 14845 h 14845"/>
                <a:gd name="connsiteX0" fmla="*/ 0 w 12317"/>
                <a:gd name="connsiteY0" fmla="*/ 15678 h 15678"/>
                <a:gd name="connsiteX1" fmla="*/ 4459 w 12317"/>
                <a:gd name="connsiteY1" fmla="*/ 833 h 15678"/>
                <a:gd name="connsiteX2" fmla="*/ 12317 w 12317"/>
                <a:gd name="connsiteY2" fmla="*/ 0 h 15678"/>
                <a:gd name="connsiteX3" fmla="*/ 8867 w 12317"/>
                <a:gd name="connsiteY3" fmla="*/ 15661 h 15678"/>
                <a:gd name="connsiteX4" fmla="*/ 0 w 12317"/>
                <a:gd name="connsiteY4" fmla="*/ 15678 h 15678"/>
                <a:gd name="connsiteX0" fmla="*/ 0 w 12711"/>
                <a:gd name="connsiteY0" fmla="*/ 15605 h 15661"/>
                <a:gd name="connsiteX1" fmla="*/ 4853 w 12711"/>
                <a:gd name="connsiteY1" fmla="*/ 833 h 15661"/>
                <a:gd name="connsiteX2" fmla="*/ 12711 w 12711"/>
                <a:gd name="connsiteY2" fmla="*/ 0 h 15661"/>
                <a:gd name="connsiteX3" fmla="*/ 9261 w 12711"/>
                <a:gd name="connsiteY3" fmla="*/ 15661 h 15661"/>
                <a:gd name="connsiteX4" fmla="*/ 0 w 12711"/>
                <a:gd name="connsiteY4" fmla="*/ 15605 h 15661"/>
                <a:gd name="connsiteX0" fmla="*/ 0 w 12711"/>
                <a:gd name="connsiteY0" fmla="*/ 15945 h 16001"/>
                <a:gd name="connsiteX1" fmla="*/ 4312 w 12711"/>
                <a:gd name="connsiteY1" fmla="*/ 0 h 16001"/>
                <a:gd name="connsiteX2" fmla="*/ 12711 w 12711"/>
                <a:gd name="connsiteY2" fmla="*/ 340 h 16001"/>
                <a:gd name="connsiteX3" fmla="*/ 9261 w 12711"/>
                <a:gd name="connsiteY3" fmla="*/ 16001 h 16001"/>
                <a:gd name="connsiteX4" fmla="*/ 0 w 12711"/>
                <a:gd name="connsiteY4" fmla="*/ 15945 h 16001"/>
                <a:gd name="connsiteX0" fmla="*/ 0 w 12711"/>
                <a:gd name="connsiteY0" fmla="*/ 15605 h 15661"/>
                <a:gd name="connsiteX1" fmla="*/ 4607 w 12711"/>
                <a:gd name="connsiteY1" fmla="*/ 27 h 15661"/>
                <a:gd name="connsiteX2" fmla="*/ 12711 w 12711"/>
                <a:gd name="connsiteY2" fmla="*/ 0 h 15661"/>
                <a:gd name="connsiteX3" fmla="*/ 9261 w 12711"/>
                <a:gd name="connsiteY3" fmla="*/ 15661 h 15661"/>
                <a:gd name="connsiteX4" fmla="*/ 0 w 12711"/>
                <a:gd name="connsiteY4" fmla="*/ 15605 h 15661"/>
                <a:gd name="connsiteX0" fmla="*/ 0 w 12957"/>
                <a:gd name="connsiteY0" fmla="*/ 15532 h 15661"/>
                <a:gd name="connsiteX1" fmla="*/ 4853 w 12957"/>
                <a:gd name="connsiteY1" fmla="*/ 27 h 15661"/>
                <a:gd name="connsiteX2" fmla="*/ 12957 w 12957"/>
                <a:gd name="connsiteY2" fmla="*/ 0 h 15661"/>
                <a:gd name="connsiteX3" fmla="*/ 9507 w 12957"/>
                <a:gd name="connsiteY3" fmla="*/ 15661 h 15661"/>
                <a:gd name="connsiteX4" fmla="*/ 0 w 12957"/>
                <a:gd name="connsiteY4" fmla="*/ 15532 h 15661"/>
                <a:gd name="connsiteX0" fmla="*/ 0 w 13203"/>
                <a:gd name="connsiteY0" fmla="*/ 15532 h 15661"/>
                <a:gd name="connsiteX1" fmla="*/ 5099 w 13203"/>
                <a:gd name="connsiteY1" fmla="*/ 27 h 15661"/>
                <a:gd name="connsiteX2" fmla="*/ 13203 w 13203"/>
                <a:gd name="connsiteY2" fmla="*/ 0 h 15661"/>
                <a:gd name="connsiteX3" fmla="*/ 9753 w 13203"/>
                <a:gd name="connsiteY3" fmla="*/ 15661 h 15661"/>
                <a:gd name="connsiteX4" fmla="*/ 0 w 13203"/>
                <a:gd name="connsiteY4" fmla="*/ 15532 h 1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" h="15661">
                  <a:moveTo>
                    <a:pt x="0" y="15532"/>
                  </a:moveTo>
                  <a:lnTo>
                    <a:pt x="5099" y="27"/>
                  </a:lnTo>
                  <a:lnTo>
                    <a:pt x="13203" y="0"/>
                  </a:lnTo>
                  <a:lnTo>
                    <a:pt x="9753" y="15661"/>
                  </a:lnTo>
                  <a:lnTo>
                    <a:pt x="0" y="15532"/>
                  </a:lnTo>
                  <a:close/>
                </a:path>
              </a:pathLst>
            </a:cu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dirty="0">
                <a:highlight>
                  <a:srgbClr val="002571"/>
                </a:highligh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EE685B-68BD-A66E-6028-9C7D75026F98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15" name="Dikdörtgen 11">
              <a:extLst>
                <a:ext uri="{FF2B5EF4-FFF2-40B4-BE49-F238E27FC236}">
                  <a16:creationId xmlns:a16="http://schemas.microsoft.com/office/drawing/2014/main" id="{A0951003-41E1-B3DF-9C54-090C772B1E19}"/>
                </a:ext>
              </a:extLst>
            </p:cNvPr>
            <p:cNvSpPr/>
            <p:nvPr/>
          </p:nvSpPr>
          <p:spPr>
            <a:xfrm>
              <a:off x="-886302" y="906415"/>
              <a:ext cx="8521487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993" h="1267275">
                  <a:moveTo>
                    <a:pt x="0" y="17363"/>
                  </a:moveTo>
                  <a:lnTo>
                    <a:pt x="10112993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5E1575-C7BB-59BF-8C33-408935700BD6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TECHNOLOGY MARKETS MEDIA MARKT - OUR DEPARTMENTS</a:t>
              </a:r>
            </a:p>
          </p:txBody>
        </p:sp>
      </p:grpSp>
      <p:grpSp>
        <p:nvGrpSpPr>
          <p:cNvPr id="18" name="master">
            <a:extLst>
              <a:ext uri="{FF2B5EF4-FFF2-40B4-BE49-F238E27FC236}">
                <a16:creationId xmlns:a16="http://schemas.microsoft.com/office/drawing/2014/main" id="{54FD62B4-3112-D756-4FDC-CBF828230A26}"/>
              </a:ext>
            </a:extLst>
          </p:cNvPr>
          <p:cNvGrpSpPr>
            <a:grpSpLocks/>
          </p:cNvGrpSpPr>
          <p:nvPr/>
        </p:nvGrpSpPr>
        <p:grpSpPr>
          <a:xfrm>
            <a:off x="-397107" y="-222867"/>
            <a:ext cx="12314702" cy="1192974"/>
            <a:chOff x="-397106" y="-169092"/>
            <a:chExt cx="12314702" cy="1192974"/>
          </a:xfrm>
        </p:grpSpPr>
        <p:sp>
          <p:nvSpPr>
            <p:cNvPr id="19" name="Dikdörtgen 11">
              <a:extLst>
                <a:ext uri="{FF2B5EF4-FFF2-40B4-BE49-F238E27FC236}">
                  <a16:creationId xmlns:a16="http://schemas.microsoft.com/office/drawing/2014/main" id="{202D5363-FB00-A25A-50DD-E986C5FF3BB0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20" name="Picture 1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D3690FDC-5AE6-2EEB-D8E0-AD82C144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21" name="master1">
              <a:extLst>
                <a:ext uri="{FF2B5EF4-FFF2-40B4-BE49-F238E27FC236}">
                  <a16:creationId xmlns:a16="http://schemas.microsoft.com/office/drawing/2014/main" id="{0BBD37EB-D8F1-DCCF-BECE-B2207CE1AFC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22" name="Picture 21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40B24532-A5E1-4232-2C70-2CE52E0B2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23" name="Picture 22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3FAD5BC1-5027-B942-6633-E44F7381E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AF84716-F794-A6FE-93F2-1C68E8053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Metin kutusu 12">
            <a:extLst>
              <a:ext uri="{FF2B5EF4-FFF2-40B4-BE49-F238E27FC236}">
                <a16:creationId xmlns:a16="http://schemas.microsoft.com/office/drawing/2014/main" id="{BAED5E53-2A9A-3568-8730-4E2CC120229C}"/>
              </a:ext>
            </a:extLst>
          </p:cNvPr>
          <p:cNvSpPr txBox="1"/>
          <p:nvPr/>
        </p:nvSpPr>
        <p:spPr>
          <a:xfrm>
            <a:off x="368672" y="2403444"/>
            <a:ext cx="33324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We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took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our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place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   in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the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101 </a:t>
            </a:r>
            <a:r>
              <a:rPr lang="tr-TR" sz="2800" b="1" dirty="0" err="1">
                <a:solidFill>
                  <a:srgbClr val="1F1F1F"/>
                </a:solidFill>
                <a:latin typeface="Arial" panose="020B0604020202020204" pitchFamily="34" charset="0"/>
              </a:rPr>
              <a:t>MediaMarkt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section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for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coffee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1F1F1F"/>
                </a:solidFill>
                <a:latin typeface="Arial" panose="020B0604020202020204" pitchFamily="34" charset="0"/>
              </a:rPr>
              <a:t>lovers</a:t>
            </a:r>
            <a: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  <a:t>.</a:t>
            </a:r>
            <a:br>
              <a:rPr lang="tr-TR" sz="2800" dirty="0">
                <a:solidFill>
                  <a:srgbClr val="1F1F1F"/>
                </a:solidFill>
                <a:latin typeface="Arial" panose="020B0604020202020204" pitchFamily="34" charset="0"/>
              </a:rPr>
            </a:b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2DE282-60A8-BC1F-B12B-5F999589C78E}"/>
              </a:ext>
            </a:extLst>
          </p:cNvPr>
          <p:cNvGrpSpPr/>
          <p:nvPr/>
        </p:nvGrpSpPr>
        <p:grpSpPr>
          <a:xfrm>
            <a:off x="2147038" y="2893902"/>
            <a:ext cx="246191" cy="380617"/>
            <a:chOff x="7478257" y="2193205"/>
            <a:chExt cx="452898" cy="700189"/>
          </a:xfrm>
          <a:solidFill>
            <a:schemeClr val="tx2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79968C-E376-6617-1C91-F0C06FC6C65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800000"/>
                </a:highlight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B477D0A4-0248-0854-01AC-8046B8E23C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62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highlight>
                  <a:srgbClr val="800000"/>
                </a:highlight>
              </a:endParaRPr>
            </a:p>
          </p:txBody>
        </p:sp>
      </p:grpSp>
      <p:pic>
        <p:nvPicPr>
          <p:cNvPr id="29" name="Picture 28" descr="A red and black logo&#10;&#10;AI-generated content may be incorrect.">
            <a:extLst>
              <a:ext uri="{FF2B5EF4-FFF2-40B4-BE49-F238E27FC236}">
                <a16:creationId xmlns:a16="http://schemas.microsoft.com/office/drawing/2014/main" id="{9DDC388E-A351-0023-C37E-6631227A53D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787" y="5012866"/>
            <a:ext cx="2544007" cy="8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20">
            <a:extLst>
              <a:ext uri="{FF2B5EF4-FFF2-40B4-BE49-F238E27FC236}">
                <a16:creationId xmlns:a16="http://schemas.microsoft.com/office/drawing/2014/main" id="{CE8B32B7-0F0A-2BE6-BDEC-771454B7B790}"/>
              </a:ext>
            </a:extLst>
          </p:cNvPr>
          <p:cNvSpPr/>
          <p:nvPr/>
        </p:nvSpPr>
        <p:spPr>
          <a:xfrm>
            <a:off x="6246485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4730543-CF00-3021-71D2-44359379F436}"/>
              </a:ext>
            </a:extLst>
          </p:cNvPr>
          <p:cNvSpPr txBox="1"/>
          <p:nvPr/>
        </p:nvSpPr>
        <p:spPr>
          <a:xfrm>
            <a:off x="558720" y="2168815"/>
            <a:ext cx="1984684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tasting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BCAA1B-8580-D555-5470-317BC6B8BEB3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CD8BF758-F61F-0F6D-9F14-90D5F4939640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2151D4-17C0-3CC4-A04B-4F5CC8761E5D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TECHNOLOGY MARKETS MEDIA MARKT – </a:t>
              </a:r>
              <a:r>
                <a:rPr lang="en-US" sz="2000" b="1" dirty="0"/>
                <a:t>TASTING EVENTS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4DA63559-5F7C-E9D1-C99E-630C7DFF6CB1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9ADD7215-EBF7-90BA-82B6-CCC5959EA0B2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6A9E18D-7D4B-0C4C-6090-3E9FCD54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5C9412C8-0E72-C33D-A1F5-00BF19AF8892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1E4C1C7F-5C6E-365C-4B5F-D21439284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FB105F59-9C42-908F-F958-561FC8D69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F790C8B-F37C-E35E-ACC3-DFFC69AED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Data 20">
            <a:extLst>
              <a:ext uri="{FF2B5EF4-FFF2-40B4-BE49-F238E27FC236}">
                <a16:creationId xmlns:a16="http://schemas.microsoft.com/office/drawing/2014/main" id="{36D45617-A832-D06D-21F2-561453FFE172}"/>
              </a:ext>
            </a:extLst>
          </p:cNvPr>
          <p:cNvSpPr/>
          <p:nvPr/>
        </p:nvSpPr>
        <p:spPr>
          <a:xfrm>
            <a:off x="2086822" y="1957049"/>
            <a:ext cx="5107583" cy="469911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10452"/>
              <a:gd name="connsiteY0" fmla="*/ 9942 h 9942"/>
              <a:gd name="connsiteX1" fmla="*/ 2491 w 10452"/>
              <a:gd name="connsiteY1" fmla="*/ 0 h 9942"/>
              <a:gd name="connsiteX2" fmla="*/ 10452 w 10452"/>
              <a:gd name="connsiteY2" fmla="*/ 39 h 9942"/>
              <a:gd name="connsiteX3" fmla="*/ 8166 w 10452"/>
              <a:gd name="connsiteY3" fmla="*/ 9912 h 9942"/>
              <a:gd name="connsiteX4" fmla="*/ 0 w 10452"/>
              <a:gd name="connsiteY4" fmla="*/ 9942 h 9942"/>
              <a:gd name="connsiteX0" fmla="*/ 0 w 9572"/>
              <a:gd name="connsiteY0" fmla="*/ 9884 h 9970"/>
              <a:gd name="connsiteX1" fmla="*/ 1955 w 9572"/>
              <a:gd name="connsiteY1" fmla="*/ 0 h 9970"/>
              <a:gd name="connsiteX2" fmla="*/ 9572 w 9572"/>
              <a:gd name="connsiteY2" fmla="*/ 39 h 9970"/>
              <a:gd name="connsiteX3" fmla="*/ 7385 w 9572"/>
              <a:gd name="connsiteY3" fmla="*/ 9970 h 9970"/>
              <a:gd name="connsiteX4" fmla="*/ 0 w 9572"/>
              <a:gd name="connsiteY4" fmla="*/ 9884 h 9970"/>
              <a:gd name="connsiteX0" fmla="*/ 0 w 10000"/>
              <a:gd name="connsiteY0" fmla="*/ 9895 h 9981"/>
              <a:gd name="connsiteX1" fmla="*/ 2579 w 10000"/>
              <a:gd name="connsiteY1" fmla="*/ 0 h 9981"/>
              <a:gd name="connsiteX2" fmla="*/ 10000 w 10000"/>
              <a:gd name="connsiteY2" fmla="*/ 20 h 9981"/>
              <a:gd name="connsiteX3" fmla="*/ 7715 w 10000"/>
              <a:gd name="connsiteY3" fmla="*/ 9981 h 9981"/>
              <a:gd name="connsiteX4" fmla="*/ 0 w 10000"/>
              <a:gd name="connsiteY4" fmla="*/ 9895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81">
                <a:moveTo>
                  <a:pt x="0" y="9895"/>
                </a:moveTo>
                <a:lnTo>
                  <a:pt x="2579" y="0"/>
                </a:lnTo>
                <a:lnTo>
                  <a:pt x="10000" y="20"/>
                </a:lnTo>
                <a:lnTo>
                  <a:pt x="7715" y="9981"/>
                </a:lnTo>
                <a:lnTo>
                  <a:pt x="0" y="9895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05AB1837-2331-2C57-7183-983BAB0F6E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4" y="5733288"/>
            <a:ext cx="1875418" cy="6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02AEA-09C6-4FD6-2A86-A0079459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20">
            <a:extLst>
              <a:ext uri="{FF2B5EF4-FFF2-40B4-BE49-F238E27FC236}">
                <a16:creationId xmlns:a16="http://schemas.microsoft.com/office/drawing/2014/main" id="{93C1006D-1900-045F-5956-3C035ED0800C}"/>
              </a:ext>
            </a:extLst>
          </p:cNvPr>
          <p:cNvSpPr/>
          <p:nvPr/>
        </p:nvSpPr>
        <p:spPr>
          <a:xfrm>
            <a:off x="6246485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1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BA3FC81-B4C5-8B44-6310-8BB7B62332CB}"/>
              </a:ext>
            </a:extLst>
          </p:cNvPr>
          <p:cNvSpPr txBox="1"/>
          <p:nvPr/>
        </p:nvSpPr>
        <p:spPr>
          <a:xfrm>
            <a:off x="558720" y="2168815"/>
            <a:ext cx="1984684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tasting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C6D5DC-284F-9E4F-0972-7747D229B5F3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85825C03-7D02-678D-7EC7-2CFAACC40338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03CC3-5787-4037-0F85-D3FE98186D12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TECHNOLOGY MARKETS MEDIA MARKT – </a:t>
              </a:r>
              <a:r>
                <a:rPr lang="en-US" sz="2000" b="1" dirty="0"/>
                <a:t>TASTING EVENTS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19576B41-DA43-EB84-A8DA-A801C553B024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43E3A60F-1343-FB26-BB8F-56FF98ADAEC2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A91DF015-A6EC-1F6F-F79E-69AB5748D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62B92DE2-77D0-B596-ACBF-0B461D34CBFA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5211CAB5-F9F5-5D69-51C2-87016CFC7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2EBC964A-3D43-7BEA-71F5-E5AE3D00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97BBBCF-A588-C0A5-04FD-1E203280C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Data 20">
            <a:extLst>
              <a:ext uri="{FF2B5EF4-FFF2-40B4-BE49-F238E27FC236}">
                <a16:creationId xmlns:a16="http://schemas.microsoft.com/office/drawing/2014/main" id="{CA831342-A299-84C4-DA27-E18FB4116909}"/>
              </a:ext>
            </a:extLst>
          </p:cNvPr>
          <p:cNvSpPr/>
          <p:nvPr/>
        </p:nvSpPr>
        <p:spPr>
          <a:xfrm>
            <a:off x="2105535" y="1920555"/>
            <a:ext cx="5088870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9968"/>
              <a:gd name="connsiteY0" fmla="*/ 10000 h 10000"/>
              <a:gd name="connsiteX1" fmla="*/ 1470 w 9968"/>
              <a:gd name="connsiteY1" fmla="*/ 0 h 10000"/>
              <a:gd name="connsiteX2" fmla="*/ 9968 w 9968"/>
              <a:gd name="connsiteY2" fmla="*/ 97 h 10000"/>
              <a:gd name="connsiteX3" fmla="*/ 7682 w 9968"/>
              <a:gd name="connsiteY3" fmla="*/ 9970 h 10000"/>
              <a:gd name="connsiteX4" fmla="*/ 0 w 9968"/>
              <a:gd name="connsiteY4" fmla="*/ 10000 h 10000"/>
              <a:gd name="connsiteX0" fmla="*/ 0 w 10000"/>
              <a:gd name="connsiteY0" fmla="*/ 10000 h 10000"/>
              <a:gd name="connsiteX1" fmla="*/ 2248 w 10000"/>
              <a:gd name="connsiteY1" fmla="*/ 0 h 10000"/>
              <a:gd name="connsiteX2" fmla="*/ 10000 w 10000"/>
              <a:gd name="connsiteY2" fmla="*/ 97 h 10000"/>
              <a:gd name="connsiteX3" fmla="*/ 7707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248" y="0"/>
                </a:lnTo>
                <a:lnTo>
                  <a:pt x="10000" y="97"/>
                </a:lnTo>
                <a:lnTo>
                  <a:pt x="7707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55A0FB0C-4113-FB98-A568-47A3C8CB9A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4" y="5733288"/>
            <a:ext cx="1875418" cy="6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B465-202D-48C1-0F38-43D90A64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01DE7-7E8D-89F8-68B6-5CB7EE4CA2F3}"/>
              </a:ext>
            </a:extLst>
          </p:cNvPr>
          <p:cNvGrpSpPr/>
          <p:nvPr/>
        </p:nvGrpSpPr>
        <p:grpSpPr>
          <a:xfrm>
            <a:off x="852131" y="868454"/>
            <a:ext cx="11554661" cy="5921897"/>
            <a:chOff x="795647" y="811897"/>
            <a:chExt cx="11554661" cy="5921897"/>
          </a:xfrm>
          <a:blipFill dpi="0" rotWithShape="1">
            <a:blip r:embed="rId2"/>
            <a:srcRect/>
            <a:stretch>
              <a:fillRect l="-1000" t="2000" r="7000" b="1000"/>
            </a:stretch>
          </a:blipFill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1B41A69-2F84-F1B8-88AF-62E874160F0B}"/>
                </a:ext>
              </a:extLst>
            </p:cNvPr>
            <p:cNvSpPr/>
            <p:nvPr/>
          </p:nvSpPr>
          <p:spPr>
            <a:xfrm>
              <a:off x="2992556" y="811897"/>
              <a:ext cx="9357752" cy="5921897"/>
            </a:xfrm>
            <a:custGeom>
              <a:avLst/>
              <a:gdLst>
                <a:gd name="connsiteX0" fmla="*/ 0 w 9678390"/>
                <a:gd name="connsiteY0" fmla="*/ 6082904 h 6082904"/>
                <a:gd name="connsiteX1" fmla="*/ 1520726 w 9678390"/>
                <a:gd name="connsiteY1" fmla="*/ 0 h 6082904"/>
                <a:gd name="connsiteX2" fmla="*/ 9678390 w 9678390"/>
                <a:gd name="connsiteY2" fmla="*/ 0 h 6082904"/>
                <a:gd name="connsiteX3" fmla="*/ 8157664 w 9678390"/>
                <a:gd name="connsiteY3" fmla="*/ 6082904 h 6082904"/>
                <a:gd name="connsiteX4" fmla="*/ 0 w 9678390"/>
                <a:gd name="connsiteY4" fmla="*/ 6082904 h 6082904"/>
                <a:gd name="connsiteX0" fmla="*/ 0 w 9701456"/>
                <a:gd name="connsiteY0" fmla="*/ 6082904 h 6094780"/>
                <a:gd name="connsiteX1" fmla="*/ 1520726 w 9701456"/>
                <a:gd name="connsiteY1" fmla="*/ 0 h 6094780"/>
                <a:gd name="connsiteX2" fmla="*/ 9678390 w 9701456"/>
                <a:gd name="connsiteY2" fmla="*/ 0 h 6094780"/>
                <a:gd name="connsiteX3" fmla="*/ 9701456 w 9701456"/>
                <a:gd name="connsiteY3" fmla="*/ 6094780 h 6094780"/>
                <a:gd name="connsiteX4" fmla="*/ 0 w 9701456"/>
                <a:gd name="connsiteY4" fmla="*/ 6082904 h 609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1456" h="6094780">
                  <a:moveTo>
                    <a:pt x="0" y="6082904"/>
                  </a:moveTo>
                  <a:lnTo>
                    <a:pt x="1520726" y="0"/>
                  </a:lnTo>
                  <a:lnTo>
                    <a:pt x="9678390" y="0"/>
                  </a:lnTo>
                  <a:cubicBezTo>
                    <a:pt x="9686079" y="2031593"/>
                    <a:pt x="9693767" y="4063187"/>
                    <a:pt x="9701456" y="6094780"/>
                  </a:cubicBezTo>
                  <a:lnTo>
                    <a:pt x="0" y="6082904"/>
                  </a:lnTo>
                  <a:close/>
                </a:path>
              </a:pathLst>
            </a:cu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9AC3274-8658-43C0-9B68-1889E221A15F}"/>
                </a:ext>
              </a:extLst>
            </p:cNvPr>
            <p:cNvSpPr/>
            <p:nvPr/>
          </p:nvSpPr>
          <p:spPr>
            <a:xfrm>
              <a:off x="1650703" y="2917805"/>
              <a:ext cx="2220686" cy="2140803"/>
            </a:xfrm>
            <a:prstGeom prst="parallelogram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C4F4B44-57B8-E430-F6D3-9555215EEE10}"/>
                </a:ext>
              </a:extLst>
            </p:cNvPr>
            <p:cNvSpPr/>
            <p:nvPr/>
          </p:nvSpPr>
          <p:spPr>
            <a:xfrm>
              <a:off x="795647" y="4372436"/>
              <a:ext cx="973834" cy="996539"/>
            </a:xfrm>
            <a:prstGeom prst="parallelogram">
              <a:avLst/>
            </a:prstGeom>
            <a:grpFill/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CACF1B6B-F5FF-8A7E-BDA9-FA0C39399445}"/>
              </a:ext>
            </a:extLst>
          </p:cNvPr>
          <p:cNvSpPr txBox="1"/>
          <p:nvPr/>
        </p:nvSpPr>
        <p:spPr>
          <a:xfrm>
            <a:off x="297183" y="1950923"/>
            <a:ext cx="363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We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located</a:t>
            </a:r>
            <a:r>
              <a:rPr lang="tr-TR" sz="2400" dirty="0"/>
              <a:t> in </a:t>
            </a:r>
            <a:r>
              <a:rPr lang="tr-TR" sz="2400" dirty="0" err="1"/>
              <a:t>all</a:t>
            </a:r>
            <a:r>
              <a:rPr lang="tr-TR" sz="2400" dirty="0"/>
              <a:t> Sarıyer Market </a:t>
            </a:r>
            <a:r>
              <a:rPr lang="tr-TR" sz="2400" dirty="0" err="1"/>
              <a:t>chains</a:t>
            </a:r>
            <a:r>
              <a:rPr lang="tr-TR" sz="2400" dirty="0"/>
              <a:t>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1983FE-3F03-E82B-5EAE-84A911319C21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642258E4-520E-109F-C4DC-2F4A55456DE6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42E8E3-F3E4-9B72-B034-A57D989D043B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Local Market </a:t>
              </a:r>
              <a:r>
                <a:rPr lang="en-US" sz="2000" dirty="0" err="1"/>
                <a:t>Sarıyer</a:t>
              </a:r>
              <a:r>
                <a:rPr lang="en-US" sz="2000" dirty="0"/>
                <a:t> Market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E27369B1-1AB4-7BEE-8A97-84008994BABC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A522C5D1-8AD2-4EDF-7936-12FA8407AB44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573A9C7C-20A3-C787-9E1F-8F2618337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A5EADD00-C1CF-A3A1-C49A-955B1C9FE182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A86A9850-2881-2A98-B9B4-ED7D8138E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1ED461AE-2D70-E7B9-E94A-831E807E1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AF3F0E1-CDAC-5624-FA5E-558398C3F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7DFEC54-8B59-71CF-53B4-B940B6CE67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" y="5882866"/>
            <a:ext cx="1691374" cy="3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CF03C-576E-6897-7584-2F20B6F9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FF7B478F-2116-6E4D-B8C3-9718120807AB}"/>
              </a:ext>
            </a:extLst>
          </p:cNvPr>
          <p:cNvSpPr/>
          <p:nvPr/>
        </p:nvSpPr>
        <p:spPr>
          <a:xfrm>
            <a:off x="6804269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1522BCE5-663C-1F31-1D0E-6F355B72FE25}"/>
              </a:ext>
            </a:extLst>
          </p:cNvPr>
          <p:cNvSpPr/>
          <p:nvPr/>
        </p:nvSpPr>
        <p:spPr>
          <a:xfrm>
            <a:off x="2489379" y="1920555"/>
            <a:ext cx="5335962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1954" y="0"/>
                </a:lnTo>
                <a:lnTo>
                  <a:pt x="10452" y="97"/>
                </a:lnTo>
                <a:lnTo>
                  <a:pt x="816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E3CE88C-55BF-BCCF-7F26-9642337ABCF0}"/>
              </a:ext>
            </a:extLst>
          </p:cNvPr>
          <p:cNvSpPr txBox="1"/>
          <p:nvPr/>
        </p:nvSpPr>
        <p:spPr>
          <a:xfrm>
            <a:off x="297183" y="1950923"/>
            <a:ext cx="283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We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located</a:t>
            </a:r>
            <a:r>
              <a:rPr lang="tr-TR" sz="2400" dirty="0"/>
              <a:t> in </a:t>
            </a:r>
            <a:r>
              <a:rPr lang="tr-TR" sz="2400" dirty="0" err="1"/>
              <a:t>all</a:t>
            </a:r>
            <a:r>
              <a:rPr lang="tr-TR" sz="2400" dirty="0"/>
              <a:t> Sarıyer Market </a:t>
            </a:r>
            <a:r>
              <a:rPr lang="tr-TR" sz="2400" dirty="0" err="1"/>
              <a:t>chains</a:t>
            </a:r>
            <a:r>
              <a:rPr lang="tr-TR" sz="2400" dirty="0"/>
              <a:t>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B4390-4581-1402-0C5B-2BA70408DA21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624B56C7-9BFE-3FC3-331B-6B897C76AA25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206ECE-EF4C-C487-C312-F066B8E19DBF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Local Market </a:t>
              </a:r>
              <a:r>
                <a:rPr lang="en-US" sz="2000" dirty="0" err="1"/>
                <a:t>Sarıyer</a:t>
              </a:r>
              <a:r>
                <a:rPr lang="en-US" sz="2000" dirty="0"/>
                <a:t> Market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6688116B-FD33-437E-46AB-0FF5FA4F6872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0A6FDC64-FC38-51FB-72A1-8A358525B757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67F3209B-037C-0E62-7474-4AD6394E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97B56582-59D3-7CC1-BF9B-C508D5EEFC3D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771DDEED-7318-154A-E21E-9D0FCB5B9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02966720-4C20-C9A9-97FD-8C309B588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3AE72B7-1342-1814-C8E5-9DDFCFAC4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18A071C-C22B-0288-9E0A-E212DA6A04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" y="5882866"/>
            <a:ext cx="1691374" cy="3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561CA-7B45-BFE0-0853-45F1F015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BCFBBD67-55D4-2371-61E2-0C8365603DB0}"/>
              </a:ext>
            </a:extLst>
          </p:cNvPr>
          <p:cNvSpPr/>
          <p:nvPr/>
        </p:nvSpPr>
        <p:spPr>
          <a:xfrm>
            <a:off x="6804269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00" r="6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0DEC1996-F6B8-6C1E-A130-B8E8CE431698}"/>
              </a:ext>
            </a:extLst>
          </p:cNvPr>
          <p:cNvSpPr/>
          <p:nvPr/>
        </p:nvSpPr>
        <p:spPr>
          <a:xfrm>
            <a:off x="2489379" y="1920555"/>
            <a:ext cx="5335962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1954" y="0"/>
                </a:lnTo>
                <a:lnTo>
                  <a:pt x="10452" y="97"/>
                </a:lnTo>
                <a:lnTo>
                  <a:pt x="816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DE9D7BC-6D8F-ACD8-00E5-76C5B90F31DF}"/>
              </a:ext>
            </a:extLst>
          </p:cNvPr>
          <p:cNvSpPr txBox="1"/>
          <p:nvPr/>
        </p:nvSpPr>
        <p:spPr>
          <a:xfrm>
            <a:off x="297184" y="1950922"/>
            <a:ext cx="2192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We</a:t>
            </a:r>
            <a:r>
              <a:rPr lang="tr-TR" sz="2400" dirty="0"/>
              <a:t> </a:t>
            </a:r>
            <a:r>
              <a:rPr lang="tr-TR" sz="2400" dirty="0" err="1"/>
              <a:t>increased</a:t>
            </a:r>
            <a:r>
              <a:rPr lang="tr-TR" sz="2400" dirty="0"/>
              <a:t> </a:t>
            </a:r>
            <a:r>
              <a:rPr lang="tr-TR" sz="2400" dirty="0" err="1"/>
              <a:t>our</a:t>
            </a:r>
            <a:r>
              <a:rPr lang="tr-TR" sz="2400" dirty="0"/>
              <a:t> </a:t>
            </a:r>
            <a:r>
              <a:rPr lang="tr-TR" sz="2400" dirty="0" err="1"/>
              <a:t>sales</a:t>
            </a:r>
            <a:r>
              <a:rPr lang="tr-TR" sz="2400" dirty="0"/>
              <a:t> rate </a:t>
            </a:r>
            <a:r>
              <a:rPr lang="tr-TR" sz="2400" dirty="0" err="1"/>
              <a:t>by</a:t>
            </a:r>
            <a:r>
              <a:rPr lang="tr-TR" sz="2400" dirty="0"/>
              <a:t> 65% ​​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our</a:t>
            </a:r>
            <a:r>
              <a:rPr lang="tr-TR" sz="2400" dirty="0"/>
              <a:t> </a:t>
            </a:r>
            <a:r>
              <a:rPr lang="tr-TR" sz="2400" dirty="0" err="1"/>
              <a:t>tasting</a:t>
            </a:r>
            <a:r>
              <a:rPr lang="tr-TR" sz="2400" dirty="0"/>
              <a:t> </a:t>
            </a:r>
            <a:r>
              <a:rPr lang="tr-TR" sz="2400" dirty="0" err="1"/>
              <a:t>events</a:t>
            </a:r>
            <a:r>
              <a:rPr lang="tr-TR" sz="24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F8628E-0E7C-8D3F-DDA0-BC2CA98D0F78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0501E026-144E-28B4-3112-A70C40C33A0C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968BDE-D127-BF54-60EE-EC86157430A2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Local Market </a:t>
              </a:r>
              <a:r>
                <a:rPr lang="en-US" sz="2000" dirty="0" err="1"/>
                <a:t>Sarıyer</a:t>
              </a:r>
              <a:r>
                <a:rPr lang="en-US" sz="2000" dirty="0"/>
                <a:t> Market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4CE2CC52-B233-7595-B5C5-E0D5A6C5DB69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29BF935A-CF81-FC01-AF46-9437F6A5050C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19FD7E9-BF73-647B-ACAB-F80C10F1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7E952FFF-8BFC-23B0-4DE7-D0D0DB9113E2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5EDFDD96-6B8C-E98B-152D-A0486A5D7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09F35447-4AB3-E958-3F05-32266E187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0EF5728-CEC7-3415-F8FA-041E31683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0D06-52FC-ADC4-97EC-9A11AF56CD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" y="5882866"/>
            <a:ext cx="1691374" cy="3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24F65-932D-490B-0601-4253C0DC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7B976FBE-3778-6866-8500-C542EFD955EF}"/>
              </a:ext>
            </a:extLst>
          </p:cNvPr>
          <p:cNvSpPr/>
          <p:nvPr/>
        </p:nvSpPr>
        <p:spPr>
          <a:xfrm>
            <a:off x="6804269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00" r="25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E22997E2-DAC7-951A-D76B-681E00C3C1FD}"/>
              </a:ext>
            </a:extLst>
          </p:cNvPr>
          <p:cNvSpPr/>
          <p:nvPr/>
        </p:nvSpPr>
        <p:spPr>
          <a:xfrm>
            <a:off x="3290728" y="1920555"/>
            <a:ext cx="4449188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8715"/>
              <a:gd name="connsiteY0" fmla="*/ 10000 h 10000"/>
              <a:gd name="connsiteX1" fmla="*/ 1954 w 8715"/>
              <a:gd name="connsiteY1" fmla="*/ 0 h 10000"/>
              <a:gd name="connsiteX2" fmla="*/ 8715 w 8715"/>
              <a:gd name="connsiteY2" fmla="*/ 1 h 10000"/>
              <a:gd name="connsiteX3" fmla="*/ 8166 w 8715"/>
              <a:gd name="connsiteY3" fmla="*/ 9970 h 10000"/>
              <a:gd name="connsiteX4" fmla="*/ 0 w 8715"/>
              <a:gd name="connsiteY4" fmla="*/ 10000 h 10000"/>
              <a:gd name="connsiteX0" fmla="*/ 0 w 10000"/>
              <a:gd name="connsiteY0" fmla="*/ 10000 h 10000"/>
              <a:gd name="connsiteX1" fmla="*/ 2242 w 10000"/>
              <a:gd name="connsiteY1" fmla="*/ 0 h 10000"/>
              <a:gd name="connsiteX2" fmla="*/ 10000 w 10000"/>
              <a:gd name="connsiteY2" fmla="*/ 1 h 10000"/>
              <a:gd name="connsiteX3" fmla="*/ 7356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242" y="0"/>
                </a:lnTo>
                <a:lnTo>
                  <a:pt x="10000" y="1"/>
                </a:lnTo>
                <a:lnTo>
                  <a:pt x="735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4845D6B-4CD8-A3C6-C5B9-81AF80BF8755}"/>
              </a:ext>
            </a:extLst>
          </p:cNvPr>
          <p:cNvSpPr txBox="1"/>
          <p:nvPr/>
        </p:nvSpPr>
        <p:spPr>
          <a:xfrm>
            <a:off x="297184" y="1950922"/>
            <a:ext cx="226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located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📍126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Happy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Center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stores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3E1EC6-D28E-5C25-6D7B-5A23030A619C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865A3701-BA5E-4276-0668-2B95ABD8389F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AFB84A-67E1-36DB-647C-04A9877176D0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Local Market Happy Center – </a:t>
              </a:r>
              <a:r>
                <a:rPr lang="en-US" sz="2000" b="1" dirty="0"/>
                <a:t>OUR DEPARTMENTS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E4978816-1736-F4A4-4038-E7B777F1DD9D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5A043375-96FF-099D-2753-C5927164B19E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1716110-1508-1170-A235-45FEA7329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39B915A1-32C3-467D-01EA-04515241CB3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21D175FC-1983-6D43-3705-C8A84A4EB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5AFE2D3E-A9EA-C553-5D0C-488275634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CE9DC5A-59BD-D0D7-7CD1-1CA844861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73A7FEC9-2021-3D01-0279-12D60002B2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2" y="5744168"/>
            <a:ext cx="2263136" cy="3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C1F3-238B-5DC6-0C0A-401E88179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7CA0E6F0-1234-2426-143A-CC158399D696}"/>
              </a:ext>
            </a:extLst>
          </p:cNvPr>
          <p:cNvSpPr/>
          <p:nvPr/>
        </p:nvSpPr>
        <p:spPr>
          <a:xfrm>
            <a:off x="6804269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000" r="26000" b="1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6A152F2A-1463-FDBB-4B22-E2D1C8899B4D}"/>
              </a:ext>
            </a:extLst>
          </p:cNvPr>
          <p:cNvSpPr/>
          <p:nvPr/>
        </p:nvSpPr>
        <p:spPr>
          <a:xfrm>
            <a:off x="3290728" y="1920555"/>
            <a:ext cx="4449188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8715"/>
              <a:gd name="connsiteY0" fmla="*/ 10000 h 10000"/>
              <a:gd name="connsiteX1" fmla="*/ 1954 w 8715"/>
              <a:gd name="connsiteY1" fmla="*/ 0 h 10000"/>
              <a:gd name="connsiteX2" fmla="*/ 8715 w 8715"/>
              <a:gd name="connsiteY2" fmla="*/ 1 h 10000"/>
              <a:gd name="connsiteX3" fmla="*/ 8166 w 8715"/>
              <a:gd name="connsiteY3" fmla="*/ 9970 h 10000"/>
              <a:gd name="connsiteX4" fmla="*/ 0 w 8715"/>
              <a:gd name="connsiteY4" fmla="*/ 10000 h 10000"/>
              <a:gd name="connsiteX0" fmla="*/ 0 w 10000"/>
              <a:gd name="connsiteY0" fmla="*/ 10000 h 10000"/>
              <a:gd name="connsiteX1" fmla="*/ 2242 w 10000"/>
              <a:gd name="connsiteY1" fmla="*/ 0 h 10000"/>
              <a:gd name="connsiteX2" fmla="*/ 10000 w 10000"/>
              <a:gd name="connsiteY2" fmla="*/ 1 h 10000"/>
              <a:gd name="connsiteX3" fmla="*/ 7356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242" y="0"/>
                </a:lnTo>
                <a:lnTo>
                  <a:pt x="10000" y="1"/>
                </a:lnTo>
                <a:lnTo>
                  <a:pt x="735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085CF1D-E14B-7254-6A60-4EDB300DDE06}"/>
              </a:ext>
            </a:extLst>
          </p:cNvPr>
          <p:cNvSpPr txBox="1"/>
          <p:nvPr/>
        </p:nvSpPr>
        <p:spPr>
          <a:xfrm>
            <a:off x="297184" y="1950922"/>
            <a:ext cx="2281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📍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located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branches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of Onur Market.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14E738-7647-FE84-64FC-2704ED29D8C4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5A1C86F8-4E8C-E661-9E13-4382934D4736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651EA2-9FDF-1761-17E4-21EBDD0073DE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Local Market Onur Market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9254A707-24A5-35A5-01EE-C248767EDFB1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6F3C50AE-7901-501B-DB3F-14BBF6E6F197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E3A18F2-9591-83FF-3D76-4C01DD66C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A9818071-B322-7092-A736-237ABABA20C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CFCAC975-97D8-7C0C-3741-778D4CA13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8584C97E-0A43-F8FD-6701-77DE90F3D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C20876D-ED40-C237-F23D-C848557DE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B45F67-55B9-40BD-A21C-B30A148AA8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" y="5573760"/>
            <a:ext cx="1238801" cy="6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2990-BC53-C3A2-B61C-914E69BE0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22">
            <a:extLst>
              <a:ext uri="{FF2B5EF4-FFF2-40B4-BE49-F238E27FC236}">
                <a16:creationId xmlns:a16="http://schemas.microsoft.com/office/drawing/2014/main" id="{D05FE01E-9210-7543-07C3-8DB554CEB04A}"/>
              </a:ext>
            </a:extLst>
          </p:cNvPr>
          <p:cNvSpPr/>
          <p:nvPr/>
        </p:nvSpPr>
        <p:spPr>
          <a:xfrm>
            <a:off x="7914844" y="556445"/>
            <a:ext cx="5916168" cy="6325636"/>
          </a:xfrm>
          <a:custGeom>
            <a:avLst/>
            <a:gdLst>
              <a:gd name="connsiteX0" fmla="*/ 0 w 5916168"/>
              <a:gd name="connsiteY0" fmla="*/ 6325636 h 6325636"/>
              <a:gd name="connsiteX1" fmla="*/ 1479042 w 5916168"/>
              <a:gd name="connsiteY1" fmla="*/ 0 h 6325636"/>
              <a:gd name="connsiteX2" fmla="*/ 5916168 w 5916168"/>
              <a:gd name="connsiteY2" fmla="*/ 0 h 6325636"/>
              <a:gd name="connsiteX3" fmla="*/ 4437126 w 5916168"/>
              <a:gd name="connsiteY3" fmla="*/ 6325636 h 6325636"/>
              <a:gd name="connsiteX4" fmla="*/ 0 w 5916168"/>
              <a:gd name="connsiteY4" fmla="*/ 6325636 h 6325636"/>
              <a:gd name="connsiteX0" fmla="*/ 0 w 5916168"/>
              <a:gd name="connsiteY0" fmla="*/ 6325636 h 6325636"/>
              <a:gd name="connsiteX1" fmla="*/ 1570482 w 5916168"/>
              <a:gd name="connsiteY1" fmla="*/ 0 h 6325636"/>
              <a:gd name="connsiteX2" fmla="*/ 5916168 w 5916168"/>
              <a:gd name="connsiteY2" fmla="*/ 0 h 6325636"/>
              <a:gd name="connsiteX3" fmla="*/ 4437126 w 5916168"/>
              <a:gd name="connsiteY3" fmla="*/ 6325636 h 6325636"/>
              <a:gd name="connsiteX4" fmla="*/ 0 w 5916168"/>
              <a:gd name="connsiteY4" fmla="*/ 6325636 h 632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6168" h="6325636">
                <a:moveTo>
                  <a:pt x="0" y="6325636"/>
                </a:moveTo>
                <a:lnTo>
                  <a:pt x="1570482" y="0"/>
                </a:lnTo>
                <a:lnTo>
                  <a:pt x="5916168" y="0"/>
                </a:lnTo>
                <a:lnTo>
                  <a:pt x="4437126" y="6325636"/>
                </a:lnTo>
                <a:lnTo>
                  <a:pt x="0" y="6325636"/>
                </a:lnTo>
                <a:close/>
              </a:path>
            </a:pathLst>
          </a:custGeom>
          <a:solidFill>
            <a:srgbClr val="001C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C99F5F0-C281-7818-5E48-4082A6621D50}"/>
              </a:ext>
            </a:extLst>
          </p:cNvPr>
          <p:cNvSpPr txBox="1"/>
          <p:nvPr/>
        </p:nvSpPr>
        <p:spPr>
          <a:xfrm>
            <a:off x="297184" y="1950922"/>
            <a:ext cx="2695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produce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Bereket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Turkish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Coffee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Onur Market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Chain's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own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brand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7325CD-243A-DE57-AECF-F02FB1FC610A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BE82D871-87EE-48C6-F954-A76C3CBABF8F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747E60-5338-B8B7-FA7C-EF9D0FF1ECD0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Our Onur Supermarkets – </a:t>
              </a:r>
              <a:r>
                <a:rPr lang="en-US" sz="2000" b="1" dirty="0"/>
                <a:t>PL PRODUCT WORK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B767BB8B-23C0-775F-7370-488664CB860B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DC7FD26D-54C8-5115-E97E-134223BE5851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5E2385C7-71C8-A9F8-5A8F-606BB03F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44EB6539-41EA-35E1-AD40-ABA3F724133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31E6ABE4-6D28-38A3-EA8A-13C82D45E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CA46A40C-D605-3DA7-EF8E-BF825F559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97D6BD-891D-91E3-147B-41CE1C292C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 descr="A bag of coffee with a label&#10;&#10;AI-generated content may be incorrect.">
            <a:extLst>
              <a:ext uri="{FF2B5EF4-FFF2-40B4-BE49-F238E27FC236}">
                <a16:creationId xmlns:a16="http://schemas.microsoft.com/office/drawing/2014/main" id="{474B866F-6BE1-1855-A25A-0059ABEE4C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7429" y="1804705"/>
            <a:ext cx="2880360" cy="3829117"/>
          </a:xfrm>
          <a:prstGeom prst="rect">
            <a:avLst/>
          </a:prstGeom>
          <a:effectLst>
            <a:reflection blurRad="6350" stA="52000" endA="300" endPos="10000" dir="5400000" sy="-100000" algn="bl" rotWithShape="0"/>
          </a:effectLst>
        </p:spPr>
      </p:pic>
      <p:pic>
        <p:nvPicPr>
          <p:cNvPr id="22" name="Picture 21" descr="A bag of food with text on it&#10;&#10;AI-generated content may be incorrect.">
            <a:extLst>
              <a:ext uri="{FF2B5EF4-FFF2-40B4-BE49-F238E27FC236}">
                <a16:creationId xmlns:a16="http://schemas.microsoft.com/office/drawing/2014/main" id="{6F13551D-E8B9-DCF8-D7A6-F258EA27E9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0919" y="1804705"/>
            <a:ext cx="2786959" cy="3829116"/>
          </a:xfrm>
          <a:prstGeom prst="rect">
            <a:avLst/>
          </a:prstGeom>
          <a:effectLst>
            <a:reflection blurRad="6350" stA="52000" endA="300" endPos="10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4A64B3-9D26-F085-299B-73E5643B193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" y="5573760"/>
            <a:ext cx="1238801" cy="6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71A82E7-551C-8C85-DE11-B067BFC057DA}"/>
              </a:ext>
            </a:extLst>
          </p:cNvPr>
          <p:cNvGrpSpPr/>
          <p:nvPr/>
        </p:nvGrpSpPr>
        <p:grpSpPr>
          <a:xfrm>
            <a:off x="5823640" y="965010"/>
            <a:ext cx="6093956" cy="795759"/>
            <a:chOff x="5823640" y="784521"/>
            <a:chExt cx="6093956" cy="795759"/>
          </a:xfrm>
        </p:grpSpPr>
        <p:sp>
          <p:nvSpPr>
            <p:cNvPr id="27" name="Dikdörtgen 11">
              <a:extLst>
                <a:ext uri="{FF2B5EF4-FFF2-40B4-BE49-F238E27FC236}">
                  <a16:creationId xmlns:a16="http://schemas.microsoft.com/office/drawing/2014/main" id="{AFB1B538-D892-1C55-9FA0-2255A6A44F3D}"/>
                </a:ext>
              </a:extLst>
            </p:cNvPr>
            <p:cNvSpPr/>
            <p:nvPr/>
          </p:nvSpPr>
          <p:spPr>
            <a:xfrm>
              <a:off x="5823640" y="784521"/>
              <a:ext cx="6093956" cy="795759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E30FE4-1BBE-4D13-A3E3-2BAA1D7E7BAA}"/>
                </a:ext>
              </a:extLst>
            </p:cNvPr>
            <p:cNvSpPr txBox="1"/>
            <p:nvPr/>
          </p:nvSpPr>
          <p:spPr>
            <a:xfrm>
              <a:off x="7471256" y="946278"/>
              <a:ext cx="3436177" cy="552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r-TR" sz="2987" b="1" dirty="0">
                  <a:solidFill>
                    <a:srgbClr val="001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ABOUT US</a:t>
              </a:r>
              <a:endParaRPr lang="en-TR" sz="2560" b="1" dirty="0">
                <a:solidFill>
                  <a:srgbClr val="001C48"/>
                </a:solidFill>
              </a:endParaRPr>
            </a:p>
          </p:txBody>
        </p:sp>
      </p:grp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1F741889-699C-429F-EA28-7452D39F63DA}"/>
              </a:ext>
            </a:extLst>
          </p:cNvPr>
          <p:cNvSpPr>
            <a:spLocks noChangeAspect="1"/>
          </p:cNvSpPr>
          <p:nvPr/>
        </p:nvSpPr>
        <p:spPr>
          <a:xfrm>
            <a:off x="-342102" y="431775"/>
            <a:ext cx="6856539" cy="6229805"/>
          </a:xfrm>
          <a:custGeom>
            <a:avLst/>
            <a:gdLst>
              <a:gd name="connsiteX0" fmla="*/ 0 w 6480720"/>
              <a:gd name="connsiteY0" fmla="*/ 5904656 h 5904656"/>
              <a:gd name="connsiteX1" fmla="*/ 1476164 w 6480720"/>
              <a:gd name="connsiteY1" fmla="*/ 0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  <a:gd name="connsiteX0" fmla="*/ 0 w 6480720"/>
              <a:gd name="connsiteY0" fmla="*/ 5904656 h 5904656"/>
              <a:gd name="connsiteX1" fmla="*/ 15112 w 6480720"/>
              <a:gd name="connsiteY1" fmla="*/ 9939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04656">
                <a:moveTo>
                  <a:pt x="0" y="5904656"/>
                </a:moveTo>
                <a:cubicBezTo>
                  <a:pt x="5037" y="3939750"/>
                  <a:pt x="10075" y="1974845"/>
                  <a:pt x="15112" y="9939"/>
                </a:cubicBezTo>
                <a:lnTo>
                  <a:pt x="6480720" y="0"/>
                </a:lnTo>
                <a:lnTo>
                  <a:pt x="5004556" y="5904656"/>
                </a:lnTo>
                <a:lnTo>
                  <a:pt x="0" y="5904656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927"/>
            </a:stretch>
          </a:blipFill>
          <a:ln w="127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2347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3E9319A-B953-4052-B9CA-629C967B3409}"/>
              </a:ext>
            </a:extLst>
          </p:cNvPr>
          <p:cNvSpPr txBox="1"/>
          <p:nvPr/>
        </p:nvSpPr>
        <p:spPr>
          <a:xfrm>
            <a:off x="6343955" y="1995569"/>
            <a:ext cx="4580658" cy="4234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2,600 m2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Closed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endParaRPr lang="tr-TR" sz="1813" dirty="0">
              <a:solidFill>
                <a:srgbClr val="0025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</a:t>
            </a:r>
            <a:endParaRPr lang="tr-TR" sz="1813" dirty="0">
              <a:solidFill>
                <a:srgbClr val="0025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Applying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Profile </a:t>
            </a:r>
            <a:b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Roasting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Latest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PLC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Controlled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Machines</a:t>
            </a:r>
            <a:endParaRPr lang="tr-TR" sz="1813" dirty="0">
              <a:solidFill>
                <a:srgbClr val="0025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13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tr-TR" sz="1813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Categories</a:t>
            </a:r>
            <a:r>
              <a:rPr lang="tr-TR" sz="1813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350+ </a:t>
            </a:r>
            <a:r>
              <a:rPr lang="tr-TR" sz="1813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</a:t>
            </a:r>
            <a:endParaRPr lang="tr-TR" sz="1813" b="1" dirty="0">
              <a:solidFill>
                <a:srgbClr val="0025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100,000 Capsule Coffee </a:t>
            </a:r>
            <a:br>
              <a:rPr lang="en-US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Capacity per Day</a:t>
            </a:r>
          </a:p>
          <a:p>
            <a:pPr marL="304792" indent="-304792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Halal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ISO, FDA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813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BRC FOOD </a:t>
            </a:r>
            <a:r>
              <a:rPr lang="tr-TR" sz="1813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Certificates</a:t>
            </a:r>
            <a:endParaRPr lang="tr-TR" sz="1813" dirty="0">
              <a:solidFill>
                <a:srgbClr val="0025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master">
            <a:extLst>
              <a:ext uri="{FF2B5EF4-FFF2-40B4-BE49-F238E27FC236}">
                <a16:creationId xmlns:a16="http://schemas.microsoft.com/office/drawing/2014/main" id="{C4A7D9B8-BF03-D30E-E5AA-53BBD638E995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34" name="Dikdörtgen 11">
              <a:extLst>
                <a:ext uri="{FF2B5EF4-FFF2-40B4-BE49-F238E27FC236}">
                  <a16:creationId xmlns:a16="http://schemas.microsoft.com/office/drawing/2014/main" id="{4F062606-3516-EEAB-337C-72865CFD980C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35" name="Picture 3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34A57E6F-F9DC-4F86-0BFD-DBA9E47E7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36" name="master1">
              <a:extLst>
                <a:ext uri="{FF2B5EF4-FFF2-40B4-BE49-F238E27FC236}">
                  <a16:creationId xmlns:a16="http://schemas.microsoft.com/office/drawing/2014/main" id="{4D2B6FA2-2839-8EE7-7A12-E54DFC4B212C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37" name="Picture 36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CE3F9C9E-4EE4-C907-70D7-5FE539AFF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38" name="Picture 3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036C5CAD-6BEC-E438-CBDD-B48454D28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446A280-5C25-284B-45A1-6B4BF4291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307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F0C5-CC45-F3E9-C63A-7F668D43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9B4F546-9819-5249-78D4-E2CA256F59AB}"/>
              </a:ext>
            </a:extLst>
          </p:cNvPr>
          <p:cNvSpPr/>
          <p:nvPr/>
        </p:nvSpPr>
        <p:spPr>
          <a:xfrm>
            <a:off x="4242819" y="221027"/>
            <a:ext cx="8157466" cy="6363342"/>
          </a:xfrm>
          <a:custGeom>
            <a:avLst/>
            <a:gdLst>
              <a:gd name="connsiteX0" fmla="*/ 0 w 6693408"/>
              <a:gd name="connsiteY0" fmla="*/ 5971032 h 5971032"/>
              <a:gd name="connsiteX1" fmla="*/ 1492758 w 6693408"/>
              <a:gd name="connsiteY1" fmla="*/ 0 h 5971032"/>
              <a:gd name="connsiteX2" fmla="*/ 6693408 w 6693408"/>
              <a:gd name="connsiteY2" fmla="*/ 0 h 5971032"/>
              <a:gd name="connsiteX3" fmla="*/ 5200650 w 6693408"/>
              <a:gd name="connsiteY3" fmla="*/ 5971032 h 5971032"/>
              <a:gd name="connsiteX4" fmla="*/ 0 w 6693408"/>
              <a:gd name="connsiteY4" fmla="*/ 5971032 h 5971032"/>
              <a:gd name="connsiteX0" fmla="*/ 0 w 7486650"/>
              <a:gd name="connsiteY0" fmla="*/ 5971032 h 5971032"/>
              <a:gd name="connsiteX1" fmla="*/ 1492758 w 7486650"/>
              <a:gd name="connsiteY1" fmla="*/ 0 h 5971032"/>
              <a:gd name="connsiteX2" fmla="*/ 6693408 w 7486650"/>
              <a:gd name="connsiteY2" fmla="*/ 0 h 5971032"/>
              <a:gd name="connsiteX3" fmla="*/ 7486650 w 7486650"/>
              <a:gd name="connsiteY3" fmla="*/ 5971032 h 5971032"/>
              <a:gd name="connsiteX4" fmla="*/ 0 w 7486650"/>
              <a:gd name="connsiteY4" fmla="*/ 5971032 h 5971032"/>
              <a:gd name="connsiteX0" fmla="*/ 0 w 7498080"/>
              <a:gd name="connsiteY0" fmla="*/ 5971032 h 5971032"/>
              <a:gd name="connsiteX1" fmla="*/ 1492758 w 7498080"/>
              <a:gd name="connsiteY1" fmla="*/ 0 h 5971032"/>
              <a:gd name="connsiteX2" fmla="*/ 7498080 w 7498080"/>
              <a:gd name="connsiteY2" fmla="*/ 9144 h 5971032"/>
              <a:gd name="connsiteX3" fmla="*/ 7486650 w 7498080"/>
              <a:gd name="connsiteY3" fmla="*/ 5971032 h 5971032"/>
              <a:gd name="connsiteX4" fmla="*/ 0 w 7498080"/>
              <a:gd name="connsiteY4" fmla="*/ 5971032 h 597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080" h="5971032">
                <a:moveTo>
                  <a:pt x="0" y="5971032"/>
                </a:moveTo>
                <a:lnTo>
                  <a:pt x="1492758" y="0"/>
                </a:lnTo>
                <a:lnTo>
                  <a:pt x="7498080" y="9144"/>
                </a:lnTo>
                <a:lnTo>
                  <a:pt x="7486650" y="5971032"/>
                </a:lnTo>
                <a:lnTo>
                  <a:pt x="0" y="5971032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000" r="10000" b="1000"/>
            </a:stretch>
          </a:blipFill>
          <a:ln w="127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FF8390-3CAD-3D2A-F4FF-E6DA4EA12CB1}"/>
              </a:ext>
            </a:extLst>
          </p:cNvPr>
          <p:cNvSpPr txBox="1"/>
          <p:nvPr/>
        </p:nvSpPr>
        <p:spPr>
          <a:xfrm>
            <a:off x="297184" y="1950922"/>
            <a:ext cx="2281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located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Zırhlı Market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chain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stores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1A195F-D895-70AF-726E-E29F0D6595E5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9C00F0BA-0E01-042E-8B20-C4162599D7E9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0F864D-1CA3-26F0-1BC6-D4E6CB2AF44C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Local Market </a:t>
              </a:r>
              <a:r>
                <a:rPr lang="en-US" sz="2000" dirty="0" err="1"/>
                <a:t>Zırhlı</a:t>
              </a:r>
              <a:r>
                <a:rPr lang="en-US" sz="2000" dirty="0"/>
                <a:t> Gross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B239C4A1-8D21-9E3C-773E-B97A3FC623C5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80708337-FCAF-4A56-DC8B-57D69FCEF9A9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FBD8ABC-888D-EA50-3284-FC2BA4B3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37B800FB-DE5B-FB73-58C4-0E35D9E29D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22A4F968-7FF8-AA89-418C-058C43A4B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B29AD546-1EB9-2E3B-A5FA-D456D20A0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43EDA8C-D81C-6459-C4A5-61DEAC9416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 descr="A black background with blue and orange letters&#10;&#10;AI-generated content may be incorrect.">
            <a:extLst>
              <a:ext uri="{FF2B5EF4-FFF2-40B4-BE49-F238E27FC236}">
                <a16:creationId xmlns:a16="http://schemas.microsoft.com/office/drawing/2014/main" id="{9BE325EC-98FF-08F9-74FF-9FC0333976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3" y="5675567"/>
            <a:ext cx="1805937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AE3D5-0E96-2404-A987-872E6E775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a 20">
            <a:extLst>
              <a:ext uri="{FF2B5EF4-FFF2-40B4-BE49-F238E27FC236}">
                <a16:creationId xmlns:a16="http://schemas.microsoft.com/office/drawing/2014/main" id="{67A114A7-0AC2-CA81-1DD9-B7625E1D19D2}"/>
              </a:ext>
            </a:extLst>
          </p:cNvPr>
          <p:cNvSpPr/>
          <p:nvPr/>
        </p:nvSpPr>
        <p:spPr>
          <a:xfrm>
            <a:off x="6804269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000" t="5000" r="26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3" name="Data 20">
            <a:extLst>
              <a:ext uri="{FF2B5EF4-FFF2-40B4-BE49-F238E27FC236}">
                <a16:creationId xmlns:a16="http://schemas.microsoft.com/office/drawing/2014/main" id="{C1F0D227-ACC0-7A4A-230D-276DEC7C4470}"/>
              </a:ext>
            </a:extLst>
          </p:cNvPr>
          <p:cNvSpPr/>
          <p:nvPr/>
        </p:nvSpPr>
        <p:spPr>
          <a:xfrm>
            <a:off x="2489379" y="1920555"/>
            <a:ext cx="5335962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1954" y="0"/>
                </a:lnTo>
                <a:lnTo>
                  <a:pt x="10452" y="97"/>
                </a:lnTo>
                <a:lnTo>
                  <a:pt x="816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EAF3C6-F234-4432-080A-27B12940A611}"/>
              </a:ext>
            </a:extLst>
          </p:cNvPr>
          <p:cNvSpPr txBox="1"/>
          <p:nvPr/>
        </p:nvSpPr>
        <p:spPr>
          <a:xfrm>
            <a:off x="297184" y="1950922"/>
            <a:ext cx="2281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📍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located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branches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of Onur Market.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20148B-4658-00E4-F3AE-97B610346DCA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DC7DD4EC-9AAF-AA3F-48FD-ABF264C981D7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8B45C3-B3CC-1AAF-6EC0-16DA949AA301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Local Market </a:t>
              </a:r>
              <a:r>
                <a:rPr lang="en-US" sz="2000" dirty="0" err="1"/>
                <a:t>Zırhlı</a:t>
              </a:r>
              <a:r>
                <a:rPr lang="en-US" sz="2000" dirty="0"/>
                <a:t> Gross – </a:t>
              </a:r>
              <a:r>
                <a:rPr lang="en-US" sz="2000" b="1" dirty="0"/>
                <a:t>OUR SECTIONS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CE5E3F6A-9E0F-8FCC-B4EB-4A5A84991CD0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C02BB0BC-6DEC-DC66-2285-AC1D6FB9EE5E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D40D13F3-AD8E-C0CA-5586-A8953E392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8CEDEF09-113D-6D64-1785-0445B3B0D58F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2A657A3E-7F54-EC9A-663A-6DC755E8A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D3AB277D-0DFB-D962-284E-6865B6F39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F660722-398B-E3DB-7912-AF1D59E8E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A black background with blue and orange letters&#10;&#10;AI-generated content may be incorrect.">
            <a:extLst>
              <a:ext uri="{FF2B5EF4-FFF2-40B4-BE49-F238E27FC236}">
                <a16:creationId xmlns:a16="http://schemas.microsoft.com/office/drawing/2014/main" id="{53356E79-F633-0972-DB1E-1DEDC7B644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3" y="5675567"/>
            <a:ext cx="1805937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EBF26-8069-7BB0-3641-FFFEBD7F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5F170D87-2538-52B5-1D2D-C3BDF7221BC4}"/>
              </a:ext>
            </a:extLst>
          </p:cNvPr>
          <p:cNvSpPr/>
          <p:nvPr/>
        </p:nvSpPr>
        <p:spPr>
          <a:xfrm>
            <a:off x="6293823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000" r="18000" b="1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43D75CB7-B672-620A-FEF8-22F1EDFE53AC}"/>
              </a:ext>
            </a:extLst>
          </p:cNvPr>
          <p:cNvSpPr/>
          <p:nvPr/>
        </p:nvSpPr>
        <p:spPr>
          <a:xfrm>
            <a:off x="2720841" y="1920555"/>
            <a:ext cx="4449188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8715"/>
              <a:gd name="connsiteY0" fmla="*/ 10000 h 10000"/>
              <a:gd name="connsiteX1" fmla="*/ 1954 w 8715"/>
              <a:gd name="connsiteY1" fmla="*/ 0 h 10000"/>
              <a:gd name="connsiteX2" fmla="*/ 8715 w 8715"/>
              <a:gd name="connsiteY2" fmla="*/ 1 h 10000"/>
              <a:gd name="connsiteX3" fmla="*/ 8166 w 8715"/>
              <a:gd name="connsiteY3" fmla="*/ 9970 h 10000"/>
              <a:gd name="connsiteX4" fmla="*/ 0 w 8715"/>
              <a:gd name="connsiteY4" fmla="*/ 10000 h 10000"/>
              <a:gd name="connsiteX0" fmla="*/ 0 w 10000"/>
              <a:gd name="connsiteY0" fmla="*/ 10000 h 10000"/>
              <a:gd name="connsiteX1" fmla="*/ 2242 w 10000"/>
              <a:gd name="connsiteY1" fmla="*/ 0 h 10000"/>
              <a:gd name="connsiteX2" fmla="*/ 10000 w 10000"/>
              <a:gd name="connsiteY2" fmla="*/ 1 h 10000"/>
              <a:gd name="connsiteX3" fmla="*/ 7356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242" y="0"/>
                </a:lnTo>
                <a:lnTo>
                  <a:pt x="10000" y="1"/>
                </a:lnTo>
                <a:lnTo>
                  <a:pt x="735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ACD4FD1-2D39-B5F2-896C-EF5E13DC9A9B}"/>
              </a:ext>
            </a:extLst>
          </p:cNvPr>
          <p:cNvSpPr txBox="1"/>
          <p:nvPr/>
        </p:nvSpPr>
        <p:spPr>
          <a:xfrm>
            <a:off x="297184" y="1950922"/>
            <a:ext cx="222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present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140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branches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of Bravo Supermarket.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3C213E-AED9-C231-57A2-854F2635004F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924FC8F0-9033-FD90-DE47-AF15A94C604E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BA2A4-CC4D-4031-86F7-C0B5DEBC2585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Azerbaijan Local Market Chain – </a:t>
              </a:r>
              <a:r>
                <a:rPr lang="en-US" sz="2000" b="1" dirty="0"/>
                <a:t>Bravo Supermarkets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AB0BCE50-342B-9F13-0EAE-0B5190FB8FC8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875BC0B6-7BDE-0C4A-D4DA-444002C3654F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E45E4D4B-F8C6-5CC0-6D3C-F9CECCE1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2A08DDCE-D08A-FA0B-5EA0-71A76199D896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A328FE89-798E-39F8-A2C0-14DEABA44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D3E922A4-D764-F2FB-44BF-A7C54F927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6A135AE-DCFD-8EAF-5555-C3F5AB08D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8633BA-E45F-31A4-E172-161A0C919D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12" y="5675567"/>
            <a:ext cx="1735878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598E4-833C-1491-D121-D4629786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a 20">
            <a:extLst>
              <a:ext uri="{FF2B5EF4-FFF2-40B4-BE49-F238E27FC236}">
                <a16:creationId xmlns:a16="http://schemas.microsoft.com/office/drawing/2014/main" id="{C65482EA-4C98-0BBF-F80F-A78CD952A579}"/>
              </a:ext>
            </a:extLst>
          </p:cNvPr>
          <p:cNvSpPr/>
          <p:nvPr/>
        </p:nvSpPr>
        <p:spPr>
          <a:xfrm>
            <a:off x="6293823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000" r="19000" b="1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14" name="Data 20">
            <a:extLst>
              <a:ext uri="{FF2B5EF4-FFF2-40B4-BE49-F238E27FC236}">
                <a16:creationId xmlns:a16="http://schemas.microsoft.com/office/drawing/2014/main" id="{86D31616-0DB1-EA2C-2DCC-F947E73BBAC9}"/>
              </a:ext>
            </a:extLst>
          </p:cNvPr>
          <p:cNvSpPr/>
          <p:nvPr/>
        </p:nvSpPr>
        <p:spPr>
          <a:xfrm>
            <a:off x="2720841" y="1920555"/>
            <a:ext cx="4449188" cy="47497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8715"/>
              <a:gd name="connsiteY0" fmla="*/ 10000 h 10000"/>
              <a:gd name="connsiteX1" fmla="*/ 1954 w 8715"/>
              <a:gd name="connsiteY1" fmla="*/ 0 h 10000"/>
              <a:gd name="connsiteX2" fmla="*/ 8715 w 8715"/>
              <a:gd name="connsiteY2" fmla="*/ 1 h 10000"/>
              <a:gd name="connsiteX3" fmla="*/ 8166 w 8715"/>
              <a:gd name="connsiteY3" fmla="*/ 9970 h 10000"/>
              <a:gd name="connsiteX4" fmla="*/ 0 w 8715"/>
              <a:gd name="connsiteY4" fmla="*/ 10000 h 10000"/>
              <a:gd name="connsiteX0" fmla="*/ 0 w 10000"/>
              <a:gd name="connsiteY0" fmla="*/ 10000 h 10000"/>
              <a:gd name="connsiteX1" fmla="*/ 2242 w 10000"/>
              <a:gd name="connsiteY1" fmla="*/ 0 h 10000"/>
              <a:gd name="connsiteX2" fmla="*/ 10000 w 10000"/>
              <a:gd name="connsiteY2" fmla="*/ 1 h 10000"/>
              <a:gd name="connsiteX3" fmla="*/ 7356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242" y="0"/>
                </a:lnTo>
                <a:lnTo>
                  <a:pt x="10000" y="1"/>
                </a:lnTo>
                <a:lnTo>
                  <a:pt x="7356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2670078-1AB4-AA6C-9B22-CB6F51CC5825}"/>
              </a:ext>
            </a:extLst>
          </p:cNvPr>
          <p:cNvSpPr txBox="1"/>
          <p:nvPr/>
        </p:nvSpPr>
        <p:spPr>
          <a:xfrm>
            <a:off x="297184" y="1950922"/>
            <a:ext cx="222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present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140 </a:t>
            </a:r>
            <a:r>
              <a:rPr lang="tr-TR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branches</a:t>
            </a:r>
            <a:r>
              <a:rPr lang="tr-TR" sz="2400" dirty="0">
                <a:latin typeface="Aptos" panose="020B0004020202020204" pitchFamily="34" charset="0"/>
                <a:cs typeface="Times New Roman" panose="02020603050405020304" pitchFamily="18" charset="0"/>
              </a:rPr>
              <a:t> of Bravo Supermarket.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018E5-F75B-6CE8-E87D-91C384995D9D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EF6C7317-56E6-47D6-B042-ECFE835768B9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568971-4F45-27FB-6D37-1700242DF7D2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Azerbaijan Local Market Chain – </a:t>
              </a:r>
              <a:r>
                <a:rPr lang="en-US" sz="2000" b="1" dirty="0"/>
                <a:t>Bravo Supermarkets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5A0BBBED-6968-AA7A-13A0-BE0F40C3836E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14B1B8E4-11E5-C964-98C0-1966C95A61AB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EF8DB5DB-7C65-C85B-6798-45F3F818A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D58E1B8C-17C6-BB10-E62A-419F21A030B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004EB8C8-B153-4869-5EAB-4CD32178D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AF2CB00E-DA09-5CC7-61F0-4D97DF0C8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040B133-A52F-36D6-7C4E-5DF563F96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1C10E2-E06F-FB32-9C96-1D425C8770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12" y="5675567"/>
            <a:ext cx="1735878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D180-6BAE-2984-1928-C5A4A0AA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20">
            <a:extLst>
              <a:ext uri="{FF2B5EF4-FFF2-40B4-BE49-F238E27FC236}">
                <a16:creationId xmlns:a16="http://schemas.microsoft.com/office/drawing/2014/main" id="{FAAF3FD5-685D-B0D3-671F-30FF56F2BBD2}"/>
              </a:ext>
            </a:extLst>
          </p:cNvPr>
          <p:cNvSpPr/>
          <p:nvPr/>
        </p:nvSpPr>
        <p:spPr>
          <a:xfrm>
            <a:off x="6246485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8278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000" r="11000" b="3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FF098A7-230F-D8A1-5956-6BEC3335A41B}"/>
              </a:ext>
            </a:extLst>
          </p:cNvPr>
          <p:cNvSpPr txBox="1"/>
          <p:nvPr/>
        </p:nvSpPr>
        <p:spPr>
          <a:xfrm>
            <a:off x="558720" y="2168815"/>
            <a:ext cx="1984684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tasting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AE1F9C-D278-786F-4B08-403D0B63BDB6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89642A45-14D0-B41B-3C78-8E9AC93D1E6E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0DEEE9-9144-756A-764E-89C9C5F1964D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Azerbaijan Bravo Supermarkets – </a:t>
              </a:r>
              <a:r>
                <a:rPr lang="en-US" sz="2000" b="1" dirty="0"/>
                <a:t>TASTING EVENTS VISUALS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8DC512EB-860F-9EAF-CBDB-9A0946E75FB9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18D021F8-9462-93F8-4687-88FF5CEEEFC8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3B436E49-7349-897C-BEE7-21DAA2B35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6120B607-68AA-9133-6CA2-ABFE02EF34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8929E422-B02B-9735-DE3C-DC51A5ED7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05ACF09C-864D-B758-C01A-45534FD07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5BAE22A-FF08-AB8E-BD61-E5706995A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Data 20">
            <a:extLst>
              <a:ext uri="{FF2B5EF4-FFF2-40B4-BE49-F238E27FC236}">
                <a16:creationId xmlns:a16="http://schemas.microsoft.com/office/drawing/2014/main" id="{91A8BBD1-B019-A8F6-9176-1F80204687F5}"/>
              </a:ext>
            </a:extLst>
          </p:cNvPr>
          <p:cNvSpPr/>
          <p:nvPr/>
        </p:nvSpPr>
        <p:spPr>
          <a:xfrm>
            <a:off x="1977435" y="1938560"/>
            <a:ext cx="5216970" cy="471754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10452"/>
              <a:gd name="connsiteY0" fmla="*/ 9981 h 9981"/>
              <a:gd name="connsiteX1" fmla="*/ 2438 w 10452"/>
              <a:gd name="connsiteY1" fmla="*/ 0 h 9981"/>
              <a:gd name="connsiteX2" fmla="*/ 10452 w 10452"/>
              <a:gd name="connsiteY2" fmla="*/ 78 h 9981"/>
              <a:gd name="connsiteX3" fmla="*/ 8166 w 10452"/>
              <a:gd name="connsiteY3" fmla="*/ 9951 h 9981"/>
              <a:gd name="connsiteX4" fmla="*/ 0 w 10452"/>
              <a:gd name="connsiteY4" fmla="*/ 9981 h 9981"/>
              <a:gd name="connsiteX0" fmla="*/ 0 w 9777"/>
              <a:gd name="connsiteY0" fmla="*/ 9961 h 9970"/>
              <a:gd name="connsiteX1" fmla="*/ 2110 w 9777"/>
              <a:gd name="connsiteY1" fmla="*/ 0 h 9970"/>
              <a:gd name="connsiteX2" fmla="*/ 9777 w 9777"/>
              <a:gd name="connsiteY2" fmla="*/ 78 h 9970"/>
              <a:gd name="connsiteX3" fmla="*/ 7590 w 9777"/>
              <a:gd name="connsiteY3" fmla="*/ 9970 h 9970"/>
              <a:gd name="connsiteX4" fmla="*/ 0 w 9777"/>
              <a:gd name="connsiteY4" fmla="*/ 9961 h 9970"/>
              <a:gd name="connsiteX0" fmla="*/ 0 w 10000"/>
              <a:gd name="connsiteY0" fmla="*/ 9972 h 9981"/>
              <a:gd name="connsiteX1" fmla="*/ 2596 w 10000"/>
              <a:gd name="connsiteY1" fmla="*/ 0 h 9981"/>
              <a:gd name="connsiteX2" fmla="*/ 10000 w 10000"/>
              <a:gd name="connsiteY2" fmla="*/ 59 h 9981"/>
              <a:gd name="connsiteX3" fmla="*/ 7763 w 10000"/>
              <a:gd name="connsiteY3" fmla="*/ 9981 h 9981"/>
              <a:gd name="connsiteX4" fmla="*/ 0 w 10000"/>
              <a:gd name="connsiteY4" fmla="*/ 9972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81">
                <a:moveTo>
                  <a:pt x="0" y="9972"/>
                </a:moveTo>
                <a:lnTo>
                  <a:pt x="2596" y="0"/>
                </a:lnTo>
                <a:lnTo>
                  <a:pt x="10000" y="59"/>
                </a:lnTo>
                <a:lnTo>
                  <a:pt x="7763" y="9981"/>
                </a:lnTo>
                <a:lnTo>
                  <a:pt x="0" y="9972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056A2-6289-DEB6-AC89-368A0A0F33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12" y="5675567"/>
            <a:ext cx="1735878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3187-4CEA-B71E-22C3-845D5A02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20">
            <a:extLst>
              <a:ext uri="{FF2B5EF4-FFF2-40B4-BE49-F238E27FC236}">
                <a16:creationId xmlns:a16="http://schemas.microsoft.com/office/drawing/2014/main" id="{6A793B25-6097-C28D-2C81-FA890A3B3402}"/>
              </a:ext>
            </a:extLst>
          </p:cNvPr>
          <p:cNvSpPr/>
          <p:nvPr/>
        </p:nvSpPr>
        <p:spPr>
          <a:xfrm>
            <a:off x="6246485" y="641839"/>
            <a:ext cx="6463666" cy="60642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47 h 10047"/>
              <a:gd name="connsiteX1" fmla="*/ 2375 w 10452"/>
              <a:gd name="connsiteY1" fmla="*/ 0 h 10047"/>
              <a:gd name="connsiteX2" fmla="*/ 10452 w 10452"/>
              <a:gd name="connsiteY2" fmla="*/ 144 h 10047"/>
              <a:gd name="connsiteX3" fmla="*/ 8278 w 10452"/>
              <a:gd name="connsiteY3" fmla="*/ 10047 h 10047"/>
              <a:gd name="connsiteX4" fmla="*/ 0 w 10452"/>
              <a:gd name="connsiteY4" fmla="*/ 10047 h 10047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8751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2560 w 10452"/>
              <a:gd name="connsiteY1" fmla="*/ 0 h 10000"/>
              <a:gd name="connsiteX2" fmla="*/ 10452 w 10452"/>
              <a:gd name="connsiteY2" fmla="*/ 97 h 10000"/>
              <a:gd name="connsiteX3" fmla="*/ 9165 w 10452"/>
              <a:gd name="connsiteY3" fmla="*/ 9970 h 10000"/>
              <a:gd name="connsiteX4" fmla="*/ 0 w 1045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" h="10000">
                <a:moveTo>
                  <a:pt x="0" y="10000"/>
                </a:moveTo>
                <a:lnTo>
                  <a:pt x="2560" y="0"/>
                </a:lnTo>
                <a:lnTo>
                  <a:pt x="10452" y="97"/>
                </a:lnTo>
                <a:lnTo>
                  <a:pt x="9165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00" r="10000" b="3000"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C336F2-8829-92B7-42D2-5DECED3FAE31}"/>
              </a:ext>
            </a:extLst>
          </p:cNvPr>
          <p:cNvSpPr txBox="1"/>
          <p:nvPr/>
        </p:nvSpPr>
        <p:spPr>
          <a:xfrm>
            <a:off x="558720" y="2168815"/>
            <a:ext cx="1984684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tasting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tr-TR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0325FD-8487-B08A-3A72-0BC9C142A57F}"/>
              </a:ext>
            </a:extLst>
          </p:cNvPr>
          <p:cNvGrpSpPr/>
          <p:nvPr/>
        </p:nvGrpSpPr>
        <p:grpSpPr>
          <a:xfrm>
            <a:off x="-886302" y="906415"/>
            <a:ext cx="8521487" cy="725407"/>
            <a:chOff x="-886302" y="906415"/>
            <a:chExt cx="8521487" cy="725407"/>
          </a:xfrm>
        </p:grpSpPr>
        <p:sp>
          <p:nvSpPr>
            <p:cNvPr id="6" name="Dikdörtgen 11">
              <a:extLst>
                <a:ext uri="{FF2B5EF4-FFF2-40B4-BE49-F238E27FC236}">
                  <a16:creationId xmlns:a16="http://schemas.microsoft.com/office/drawing/2014/main" id="{EBDD6BC8-2191-AEAF-CC2D-33BF8764650D}"/>
                </a:ext>
              </a:extLst>
            </p:cNvPr>
            <p:cNvSpPr/>
            <p:nvPr/>
          </p:nvSpPr>
          <p:spPr>
            <a:xfrm>
              <a:off x="-886302" y="906415"/>
              <a:ext cx="8354061" cy="725407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  <a:gd name="connsiteX0" fmla="*/ 0 w 10112993"/>
                <a:gd name="connsiteY0" fmla="*/ 17363 h 1267275"/>
                <a:gd name="connsiteX1" fmla="*/ 10112993 w 10112993"/>
                <a:gd name="connsiteY1" fmla="*/ 0 h 1267275"/>
                <a:gd name="connsiteX2" fmla="*/ 9656003 w 10112993"/>
                <a:gd name="connsiteY2" fmla="*/ 1267275 h 1267275"/>
                <a:gd name="connsiteX3" fmla="*/ 0 w 10112993"/>
                <a:gd name="connsiteY3" fmla="*/ 1194294 h 1267275"/>
                <a:gd name="connsiteX4" fmla="*/ 0 w 10112993"/>
                <a:gd name="connsiteY4" fmla="*/ 17363 h 1267275"/>
                <a:gd name="connsiteX0" fmla="*/ 0 w 10006004"/>
                <a:gd name="connsiteY0" fmla="*/ 0 h 1249912"/>
                <a:gd name="connsiteX1" fmla="*/ 10006004 w 10006004"/>
                <a:gd name="connsiteY1" fmla="*/ 5136 h 1249912"/>
                <a:gd name="connsiteX2" fmla="*/ 9656003 w 10006004"/>
                <a:gd name="connsiteY2" fmla="*/ 1249912 h 1249912"/>
                <a:gd name="connsiteX3" fmla="*/ 0 w 10006004"/>
                <a:gd name="connsiteY3" fmla="*/ 1176931 h 1249912"/>
                <a:gd name="connsiteX4" fmla="*/ 0 w 10006004"/>
                <a:gd name="connsiteY4" fmla="*/ 0 h 1249912"/>
                <a:gd name="connsiteX0" fmla="*/ 0 w 9914298"/>
                <a:gd name="connsiteY0" fmla="*/ 17363 h 1267275"/>
                <a:gd name="connsiteX1" fmla="*/ 9914298 w 9914298"/>
                <a:gd name="connsiteY1" fmla="*/ 0 h 1267275"/>
                <a:gd name="connsiteX2" fmla="*/ 9656003 w 9914298"/>
                <a:gd name="connsiteY2" fmla="*/ 1267275 h 1267275"/>
                <a:gd name="connsiteX3" fmla="*/ 0 w 9914298"/>
                <a:gd name="connsiteY3" fmla="*/ 1194294 h 1267275"/>
                <a:gd name="connsiteX4" fmla="*/ 0 w 9914298"/>
                <a:gd name="connsiteY4" fmla="*/ 17363 h 1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298" h="1267275">
                  <a:moveTo>
                    <a:pt x="0" y="17363"/>
                  </a:moveTo>
                  <a:lnTo>
                    <a:pt x="9914298" y="0"/>
                  </a:lnTo>
                  <a:lnTo>
                    <a:pt x="9656003" y="1267275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8887C7-5F24-D30E-EB90-E5A78BE920B7}"/>
                </a:ext>
              </a:extLst>
            </p:cNvPr>
            <p:cNvSpPr txBox="1"/>
            <p:nvPr/>
          </p:nvSpPr>
          <p:spPr>
            <a:xfrm>
              <a:off x="297183" y="1111200"/>
              <a:ext cx="7338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Azerbaijan Bravo Supermarkets – </a:t>
              </a:r>
              <a:r>
                <a:rPr lang="en-US" sz="2000" b="1" dirty="0"/>
                <a:t>TASTING EVENTS VISUALS</a:t>
              </a:r>
            </a:p>
          </p:txBody>
        </p:sp>
      </p:grpSp>
      <p:grpSp>
        <p:nvGrpSpPr>
          <p:cNvPr id="8" name="master">
            <a:extLst>
              <a:ext uri="{FF2B5EF4-FFF2-40B4-BE49-F238E27FC236}">
                <a16:creationId xmlns:a16="http://schemas.microsoft.com/office/drawing/2014/main" id="{85368B18-D1EE-1E1F-C29A-797CD472B2E4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9" name="Dikdörtgen 11">
              <a:extLst>
                <a:ext uri="{FF2B5EF4-FFF2-40B4-BE49-F238E27FC236}">
                  <a16:creationId xmlns:a16="http://schemas.microsoft.com/office/drawing/2014/main" id="{01C567FC-C786-F285-982D-CEC80D23317A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99727E09-5556-F209-C31E-8B4CEDEC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5" name="master1">
              <a:extLst>
                <a:ext uri="{FF2B5EF4-FFF2-40B4-BE49-F238E27FC236}">
                  <a16:creationId xmlns:a16="http://schemas.microsoft.com/office/drawing/2014/main" id="{DA5C6463-F4BD-B86A-C039-FE3DE2F84D72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6" name="Picture 15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48D4105D-5EA9-9C57-C881-78389D8F5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4928703D-2E38-DE52-9CF2-4CE171511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F666167-7D06-AEB0-31D2-2D12F78DC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Data 20">
            <a:extLst>
              <a:ext uri="{FF2B5EF4-FFF2-40B4-BE49-F238E27FC236}">
                <a16:creationId xmlns:a16="http://schemas.microsoft.com/office/drawing/2014/main" id="{8DE17E16-7EFD-3855-E0B3-69918ED451B5}"/>
              </a:ext>
            </a:extLst>
          </p:cNvPr>
          <p:cNvSpPr/>
          <p:nvPr/>
        </p:nvSpPr>
        <p:spPr>
          <a:xfrm>
            <a:off x="1995577" y="1929580"/>
            <a:ext cx="5198828" cy="47407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2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248"/>
              <a:gd name="connsiteY0" fmla="*/ 10000 h 10000"/>
              <a:gd name="connsiteX1" fmla="*/ 3200 w 11248"/>
              <a:gd name="connsiteY1" fmla="*/ 0 h 10000"/>
              <a:gd name="connsiteX2" fmla="*/ 11248 w 11248"/>
              <a:gd name="connsiteY2" fmla="*/ 99 h 10000"/>
              <a:gd name="connsiteX3" fmla="*/ 8000 w 11248"/>
              <a:gd name="connsiteY3" fmla="*/ 10000 h 10000"/>
              <a:gd name="connsiteX4" fmla="*/ 0 w 11248"/>
              <a:gd name="connsiteY4" fmla="*/ 10000 h 10000"/>
              <a:gd name="connsiteX0" fmla="*/ 0 w 11248"/>
              <a:gd name="connsiteY0" fmla="*/ 9967 h 9967"/>
              <a:gd name="connsiteX1" fmla="*/ 1904 w 11248"/>
              <a:gd name="connsiteY1" fmla="*/ 0 h 9967"/>
              <a:gd name="connsiteX2" fmla="*/ 11248 w 11248"/>
              <a:gd name="connsiteY2" fmla="*/ 66 h 9967"/>
              <a:gd name="connsiteX3" fmla="*/ 8000 w 11248"/>
              <a:gd name="connsiteY3" fmla="*/ 9967 h 9967"/>
              <a:gd name="connsiteX4" fmla="*/ 0 w 11248"/>
              <a:gd name="connsiteY4" fmla="*/ 9967 h 9967"/>
              <a:gd name="connsiteX0" fmla="*/ 0 w 8997"/>
              <a:gd name="connsiteY0" fmla="*/ 10000 h 10000"/>
              <a:gd name="connsiteX1" fmla="*/ 1693 w 8997"/>
              <a:gd name="connsiteY1" fmla="*/ 0 h 10000"/>
              <a:gd name="connsiteX2" fmla="*/ 8997 w 8997"/>
              <a:gd name="connsiteY2" fmla="*/ 66 h 10000"/>
              <a:gd name="connsiteX3" fmla="*/ 7112 w 8997"/>
              <a:gd name="connsiteY3" fmla="*/ 10000 h 10000"/>
              <a:gd name="connsiteX4" fmla="*/ 0 w 8997"/>
              <a:gd name="connsiteY4" fmla="*/ 10000 h 10000"/>
              <a:gd name="connsiteX0" fmla="*/ 0 w 10000"/>
              <a:gd name="connsiteY0" fmla="*/ 9934 h 9934"/>
              <a:gd name="connsiteX1" fmla="*/ 1384 w 10000"/>
              <a:gd name="connsiteY1" fmla="*/ 34 h 9934"/>
              <a:gd name="connsiteX2" fmla="*/ 10000 w 10000"/>
              <a:gd name="connsiteY2" fmla="*/ 0 h 9934"/>
              <a:gd name="connsiteX3" fmla="*/ 7905 w 10000"/>
              <a:gd name="connsiteY3" fmla="*/ 9934 h 9934"/>
              <a:gd name="connsiteX4" fmla="*/ 0 w 10000"/>
              <a:gd name="connsiteY4" fmla="*/ 9934 h 9934"/>
              <a:gd name="connsiteX0" fmla="*/ 0 w 9549"/>
              <a:gd name="connsiteY0" fmla="*/ 9966 h 9966"/>
              <a:gd name="connsiteX1" fmla="*/ 1384 w 9549"/>
              <a:gd name="connsiteY1" fmla="*/ 0 h 9966"/>
              <a:gd name="connsiteX2" fmla="*/ 9549 w 9549"/>
              <a:gd name="connsiteY2" fmla="*/ 133 h 9966"/>
              <a:gd name="connsiteX3" fmla="*/ 7905 w 9549"/>
              <a:gd name="connsiteY3" fmla="*/ 9966 h 9966"/>
              <a:gd name="connsiteX4" fmla="*/ 0 w 9549"/>
              <a:gd name="connsiteY4" fmla="*/ 9966 h 9966"/>
              <a:gd name="connsiteX0" fmla="*/ 0 w 10000"/>
              <a:gd name="connsiteY0" fmla="*/ 10000 h 10000"/>
              <a:gd name="connsiteX1" fmla="*/ 1954 w 10000"/>
              <a:gd name="connsiteY1" fmla="*/ 0 h 10000"/>
              <a:gd name="connsiteX2" fmla="*/ 10000 w 10000"/>
              <a:gd name="connsiteY2" fmla="*/ 133 h 10000"/>
              <a:gd name="connsiteX3" fmla="*/ 8278 w 10000"/>
              <a:gd name="connsiteY3" fmla="*/ 10000 h 10000"/>
              <a:gd name="connsiteX4" fmla="*/ 0 w 10000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278 w 10452"/>
              <a:gd name="connsiteY3" fmla="*/ 10000 h 10000"/>
              <a:gd name="connsiteX4" fmla="*/ 0 w 10452"/>
              <a:gd name="connsiteY4" fmla="*/ 10000 h 10000"/>
              <a:gd name="connsiteX0" fmla="*/ 0 w 10452"/>
              <a:gd name="connsiteY0" fmla="*/ 10000 h 10000"/>
              <a:gd name="connsiteX1" fmla="*/ 1954 w 10452"/>
              <a:gd name="connsiteY1" fmla="*/ 0 h 10000"/>
              <a:gd name="connsiteX2" fmla="*/ 10452 w 10452"/>
              <a:gd name="connsiteY2" fmla="*/ 97 h 10000"/>
              <a:gd name="connsiteX3" fmla="*/ 8166 w 10452"/>
              <a:gd name="connsiteY3" fmla="*/ 9970 h 10000"/>
              <a:gd name="connsiteX4" fmla="*/ 0 w 10452"/>
              <a:gd name="connsiteY4" fmla="*/ 10000 h 10000"/>
              <a:gd name="connsiteX0" fmla="*/ 0 w 10452"/>
              <a:gd name="connsiteY0" fmla="*/ 9981 h 9981"/>
              <a:gd name="connsiteX1" fmla="*/ 2438 w 10452"/>
              <a:gd name="connsiteY1" fmla="*/ 0 h 9981"/>
              <a:gd name="connsiteX2" fmla="*/ 10452 w 10452"/>
              <a:gd name="connsiteY2" fmla="*/ 78 h 9981"/>
              <a:gd name="connsiteX3" fmla="*/ 8166 w 10452"/>
              <a:gd name="connsiteY3" fmla="*/ 9951 h 9981"/>
              <a:gd name="connsiteX4" fmla="*/ 0 w 10452"/>
              <a:gd name="connsiteY4" fmla="*/ 9981 h 9981"/>
              <a:gd name="connsiteX0" fmla="*/ 0 w 9743"/>
              <a:gd name="connsiteY0" fmla="*/ 10000 h 10000"/>
              <a:gd name="connsiteX1" fmla="*/ 2076 w 9743"/>
              <a:gd name="connsiteY1" fmla="*/ 0 h 10000"/>
              <a:gd name="connsiteX2" fmla="*/ 9743 w 9743"/>
              <a:gd name="connsiteY2" fmla="*/ 78 h 10000"/>
              <a:gd name="connsiteX3" fmla="*/ 7556 w 9743"/>
              <a:gd name="connsiteY3" fmla="*/ 9970 h 10000"/>
              <a:gd name="connsiteX4" fmla="*/ 0 w 9743"/>
              <a:gd name="connsiteY4" fmla="*/ 10000 h 10000"/>
              <a:gd name="connsiteX0" fmla="*/ 0 w 10000"/>
              <a:gd name="connsiteY0" fmla="*/ 10000 h 10000"/>
              <a:gd name="connsiteX1" fmla="*/ 2553 w 10000"/>
              <a:gd name="connsiteY1" fmla="*/ 0 h 10000"/>
              <a:gd name="connsiteX2" fmla="*/ 10000 w 10000"/>
              <a:gd name="connsiteY2" fmla="*/ 78 h 10000"/>
              <a:gd name="connsiteX3" fmla="*/ 7755 w 10000"/>
              <a:gd name="connsiteY3" fmla="*/ 997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53" y="0"/>
                </a:lnTo>
                <a:lnTo>
                  <a:pt x="10000" y="78"/>
                </a:lnTo>
                <a:lnTo>
                  <a:pt x="7755" y="997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876E9-3748-CDCA-918C-1F5C75AF61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12" y="5675567"/>
            <a:ext cx="1735878" cy="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EF4DD-9870-1592-4D34-3E4ABFBA6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coffee beans&#10;&#10;AI-generated content may be incorrect.">
            <a:extLst>
              <a:ext uri="{FF2B5EF4-FFF2-40B4-BE49-F238E27FC236}">
                <a16:creationId xmlns:a16="http://schemas.microsoft.com/office/drawing/2014/main" id="{52FB6BE8-20DE-3568-6F87-C4A01B32D5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263" y="-60898"/>
            <a:ext cx="11737014" cy="6601969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F0BEDF6E-2360-9EF8-4048-32B0642839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010" y="3778205"/>
            <a:ext cx="2409046" cy="605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3BF5AE-8E15-EB78-DAF8-92E1E533D1BC}"/>
              </a:ext>
            </a:extLst>
          </p:cNvPr>
          <p:cNvGrpSpPr/>
          <p:nvPr/>
        </p:nvGrpSpPr>
        <p:grpSpPr>
          <a:xfrm>
            <a:off x="3828100" y="4791535"/>
            <a:ext cx="3864289" cy="605749"/>
            <a:chOff x="2429875" y="4104183"/>
            <a:chExt cx="6132213" cy="961259"/>
          </a:xfrm>
        </p:grpSpPr>
        <p:pic>
          <p:nvPicPr>
            <p:cNvPr id="6" name="Picture 5" descr="A black and white sign with white letters&#10;&#10;AI-generated content may be incorrect.">
              <a:extLst>
                <a:ext uri="{FF2B5EF4-FFF2-40B4-BE49-F238E27FC236}">
                  <a16:creationId xmlns:a16="http://schemas.microsoft.com/office/drawing/2014/main" id="{9AF10823-A7E0-AF54-D638-F25BA52A8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75" y="4387808"/>
              <a:ext cx="2466746" cy="578953"/>
            </a:xfrm>
            <a:prstGeom prst="rect">
              <a:avLst/>
            </a:prstGeom>
          </p:spPr>
        </p:pic>
        <p:pic>
          <p:nvPicPr>
            <p:cNvPr id="8" name="Picture 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FDF16ABF-F650-4D4D-69C4-F964F04B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733" y="4162607"/>
              <a:ext cx="2289355" cy="84441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A9A76A-2A98-F45B-0B6B-F061B9AADB75}"/>
                </a:ext>
              </a:extLst>
            </p:cNvPr>
            <p:cNvCxnSpPr>
              <a:cxnSpLocks/>
            </p:cNvCxnSpPr>
            <p:nvPr/>
          </p:nvCxnSpPr>
          <p:spPr>
            <a:xfrm>
              <a:off x="5584676" y="4104183"/>
              <a:ext cx="0" cy="96125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1212B3-70F2-16C8-3B33-317E694D42FF}"/>
              </a:ext>
            </a:extLst>
          </p:cNvPr>
          <p:cNvSpPr txBox="1"/>
          <p:nvPr/>
        </p:nvSpPr>
        <p:spPr>
          <a:xfrm>
            <a:off x="2477609" y="5643516"/>
            <a:ext cx="6565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Battalgazi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Mh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Saraypatı</a:t>
            </a:r>
            <a:r>
              <a:rPr lang="en-US" sz="1400" dirty="0">
                <a:solidFill>
                  <a:schemeClr val="bg1"/>
                </a:solidFill>
              </a:rPr>
              <a:t> Sk. B Blok No: 2/23 </a:t>
            </a:r>
            <a:r>
              <a:rPr lang="en-US" sz="1400" dirty="0" err="1">
                <a:solidFill>
                  <a:schemeClr val="bg1"/>
                </a:solidFill>
              </a:rPr>
              <a:t>Sultanbeyli</a:t>
            </a:r>
            <a:r>
              <a:rPr lang="en-US" sz="1400" dirty="0">
                <a:solidFill>
                  <a:schemeClr val="bg1"/>
                </a:solidFill>
              </a:rPr>
              <a:t> - İstanbul – TÜRKİYE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0850 432 62 77 |  </a:t>
            </a:r>
            <a:r>
              <a:rPr lang="en-US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info@nishkahve.com</a:t>
            </a:r>
            <a:r>
              <a:rPr lang="en-US" sz="1400" dirty="0">
                <a:solidFill>
                  <a:schemeClr val="bg1"/>
                </a:solidFill>
              </a:rPr>
              <a:t>  | </a:t>
            </a:r>
            <a:r>
              <a:rPr lang="en-US" sz="1400" dirty="0" err="1">
                <a:solidFill>
                  <a:schemeClr val="bg1"/>
                </a:solidFill>
              </a:rPr>
              <a:t>www.nishkahve.com</a:t>
            </a:r>
            <a:endParaRPr lang="en-T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32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yazı tipi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2C5714DE-4544-42DA-99D5-C917310AA2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326" y="7862905"/>
            <a:ext cx="2214132" cy="944330"/>
          </a:xfrm>
          <a:prstGeom prst="rect">
            <a:avLst/>
          </a:prstGeom>
        </p:spPr>
      </p:pic>
      <p:pic>
        <p:nvPicPr>
          <p:cNvPr id="6" name="Resim 5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690F7AD8-CAA4-47A6-BE5E-2A393294DA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55" y="8635779"/>
            <a:ext cx="1136265" cy="544784"/>
          </a:xfrm>
          <a:prstGeom prst="rect">
            <a:avLst/>
          </a:prstGeom>
        </p:spPr>
      </p:pic>
      <p:pic>
        <p:nvPicPr>
          <p:cNvPr id="7" name="Resim 6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72EF3BC6-165E-417F-9AAB-2C530A955A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286" y="8688034"/>
            <a:ext cx="939116" cy="38999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0AD7643-5424-47C1-3CB2-2DD20E7C69FD}"/>
              </a:ext>
            </a:extLst>
          </p:cNvPr>
          <p:cNvSpPr txBox="1"/>
          <p:nvPr/>
        </p:nvSpPr>
        <p:spPr>
          <a:xfrm>
            <a:off x="6391656" y="2085379"/>
            <a:ext cx="4967176" cy="412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2" indent="-3047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bring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Freshest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Coffee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to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our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customers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by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producing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on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order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.</a:t>
            </a:r>
          </a:p>
          <a:p>
            <a:pPr marL="304792" indent="-3047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Our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Roasting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Technology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;</a:t>
            </a:r>
          </a:p>
          <a:p>
            <a:pPr marL="304792" indent="-3047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Standard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production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is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always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achieved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with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latest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technology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PLC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controlled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profile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roasting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.</a:t>
            </a:r>
          </a:p>
          <a:p>
            <a:pPr marL="304792" indent="-3047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Europe,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coffee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beans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are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roasted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homogeneously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with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hot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air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, not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with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traditional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roasting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method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,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which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is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thought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to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have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a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carcinogenic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tr-TR" sz="1707" b="1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effect</a:t>
            </a:r>
            <a:r>
              <a:rPr lang="tr-TR" sz="2347" dirty="0">
                <a:solidFill>
                  <a:srgbClr val="002571"/>
                </a:solidFill>
                <a:latin typeface="Aptos" panose="020B0004020202020204" pitchFamily="34" charset="0"/>
              </a:rPr>
              <a:t>.</a:t>
            </a:r>
            <a:r>
              <a:rPr lang="tr-TR" sz="1707" b="1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3DDFED-412B-7A61-8FEA-718D8B069CE2}"/>
              </a:ext>
            </a:extLst>
          </p:cNvPr>
          <p:cNvGrpSpPr/>
          <p:nvPr/>
        </p:nvGrpSpPr>
        <p:grpSpPr>
          <a:xfrm>
            <a:off x="6048276" y="984995"/>
            <a:ext cx="5842495" cy="713687"/>
            <a:chOff x="5823640" y="784521"/>
            <a:chExt cx="6093956" cy="795759"/>
          </a:xfrm>
        </p:grpSpPr>
        <p:sp>
          <p:nvSpPr>
            <p:cNvPr id="2" name="Dikdörtgen 11">
              <a:extLst>
                <a:ext uri="{FF2B5EF4-FFF2-40B4-BE49-F238E27FC236}">
                  <a16:creationId xmlns:a16="http://schemas.microsoft.com/office/drawing/2014/main" id="{78DCE49C-6E16-C43C-5335-89A507ABAD3F}"/>
                </a:ext>
              </a:extLst>
            </p:cNvPr>
            <p:cNvSpPr/>
            <p:nvPr/>
          </p:nvSpPr>
          <p:spPr>
            <a:xfrm>
              <a:off x="5823640" y="784521"/>
              <a:ext cx="6093956" cy="795759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D299A-8E75-0EDF-82FA-46D7B32E9885}"/>
                </a:ext>
              </a:extLst>
            </p:cNvPr>
            <p:cNvSpPr txBox="1"/>
            <p:nvPr/>
          </p:nvSpPr>
          <p:spPr>
            <a:xfrm>
              <a:off x="7090249" y="927199"/>
              <a:ext cx="4046149" cy="552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2987" b="1" dirty="0" err="1">
                  <a:solidFill>
                    <a:srgbClr val="001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What</a:t>
              </a:r>
              <a:r>
                <a:rPr lang="tr-TR" sz="2987" b="1" dirty="0">
                  <a:solidFill>
                    <a:srgbClr val="001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tr-TR" sz="2987" b="1" dirty="0" err="1">
                  <a:solidFill>
                    <a:srgbClr val="001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Sets</a:t>
              </a:r>
              <a:r>
                <a:rPr lang="tr-TR" sz="2987" b="1" dirty="0">
                  <a:solidFill>
                    <a:srgbClr val="001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Us Apart </a:t>
              </a:r>
            </a:p>
          </p:txBody>
        </p:sp>
      </p:grpSp>
      <p:sp>
        <p:nvSpPr>
          <p:cNvPr id="11" name="Parallelogram 21">
            <a:extLst>
              <a:ext uri="{FF2B5EF4-FFF2-40B4-BE49-F238E27FC236}">
                <a16:creationId xmlns:a16="http://schemas.microsoft.com/office/drawing/2014/main" id="{DE62742F-B964-AA71-3841-10C12274BAC2}"/>
              </a:ext>
            </a:extLst>
          </p:cNvPr>
          <p:cNvSpPr>
            <a:spLocks noChangeAspect="1"/>
          </p:cNvSpPr>
          <p:nvPr/>
        </p:nvSpPr>
        <p:spPr>
          <a:xfrm>
            <a:off x="-864492" y="0"/>
            <a:ext cx="7494512" cy="6809463"/>
          </a:xfrm>
          <a:custGeom>
            <a:avLst/>
            <a:gdLst>
              <a:gd name="connsiteX0" fmla="*/ 0 w 6480720"/>
              <a:gd name="connsiteY0" fmla="*/ 5904656 h 5904656"/>
              <a:gd name="connsiteX1" fmla="*/ 1476164 w 6480720"/>
              <a:gd name="connsiteY1" fmla="*/ 0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  <a:gd name="connsiteX0" fmla="*/ 0 w 6480720"/>
              <a:gd name="connsiteY0" fmla="*/ 5904656 h 5904656"/>
              <a:gd name="connsiteX1" fmla="*/ 15112 w 6480720"/>
              <a:gd name="connsiteY1" fmla="*/ 9939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04656">
                <a:moveTo>
                  <a:pt x="0" y="5904656"/>
                </a:moveTo>
                <a:cubicBezTo>
                  <a:pt x="5037" y="3939750"/>
                  <a:pt x="10075" y="1974845"/>
                  <a:pt x="15112" y="9939"/>
                </a:cubicBezTo>
                <a:lnTo>
                  <a:pt x="6480720" y="0"/>
                </a:lnTo>
                <a:lnTo>
                  <a:pt x="5004556" y="5904656"/>
                </a:lnTo>
                <a:lnTo>
                  <a:pt x="0" y="5904656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927"/>
            </a:stretch>
          </a:blipFill>
          <a:ln w="127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2347" dirty="0"/>
          </a:p>
        </p:txBody>
      </p:sp>
      <p:grpSp>
        <p:nvGrpSpPr>
          <p:cNvPr id="25" name="master">
            <a:extLst>
              <a:ext uri="{FF2B5EF4-FFF2-40B4-BE49-F238E27FC236}">
                <a16:creationId xmlns:a16="http://schemas.microsoft.com/office/drawing/2014/main" id="{49827CC6-E59E-C8BE-A1BB-6C00233D63A1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26" name="Dikdörtgen 11">
              <a:extLst>
                <a:ext uri="{FF2B5EF4-FFF2-40B4-BE49-F238E27FC236}">
                  <a16:creationId xmlns:a16="http://schemas.microsoft.com/office/drawing/2014/main" id="{0F927FD6-5592-9758-8A7B-79FDB9779B3B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27" name="Picture 26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6E4E4441-95DC-BEA1-B29C-FB29601C9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28" name="master1">
              <a:extLst>
                <a:ext uri="{FF2B5EF4-FFF2-40B4-BE49-F238E27FC236}">
                  <a16:creationId xmlns:a16="http://schemas.microsoft.com/office/drawing/2014/main" id="{100D08B3-ACF8-7537-3143-0C0C85371FEF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29" name="Picture 28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F03639BB-4DFA-EC56-41C4-D64C5FA34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30" name="Picture 29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B0A3992A-D233-7D19-3061-EE3A5A2E3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982B04F-09F1-80AC-323C-3699AD5E8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831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5103-2A9C-CE51-0CFA-B97903F7C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21">
            <a:extLst>
              <a:ext uri="{FF2B5EF4-FFF2-40B4-BE49-F238E27FC236}">
                <a16:creationId xmlns:a16="http://schemas.microsoft.com/office/drawing/2014/main" id="{DCF2B68E-B13C-15A9-D5F3-4DF46EE71DFF}"/>
              </a:ext>
            </a:extLst>
          </p:cNvPr>
          <p:cNvSpPr>
            <a:spLocks noChangeAspect="1"/>
          </p:cNvSpPr>
          <p:nvPr/>
        </p:nvSpPr>
        <p:spPr>
          <a:xfrm>
            <a:off x="-5118983" y="-1105728"/>
            <a:ext cx="13625969" cy="8527707"/>
          </a:xfrm>
          <a:custGeom>
            <a:avLst/>
            <a:gdLst>
              <a:gd name="connsiteX0" fmla="*/ 0 w 6480720"/>
              <a:gd name="connsiteY0" fmla="*/ 5904656 h 5904656"/>
              <a:gd name="connsiteX1" fmla="*/ 1476164 w 6480720"/>
              <a:gd name="connsiteY1" fmla="*/ 0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  <a:gd name="connsiteX0" fmla="*/ 0 w 6480720"/>
              <a:gd name="connsiteY0" fmla="*/ 5904656 h 5904656"/>
              <a:gd name="connsiteX1" fmla="*/ 15112 w 6480720"/>
              <a:gd name="connsiteY1" fmla="*/ 9939 h 5904656"/>
              <a:gd name="connsiteX2" fmla="*/ 6480720 w 6480720"/>
              <a:gd name="connsiteY2" fmla="*/ 0 h 5904656"/>
              <a:gd name="connsiteX3" fmla="*/ 5004556 w 6480720"/>
              <a:gd name="connsiteY3" fmla="*/ 5904656 h 5904656"/>
              <a:gd name="connsiteX4" fmla="*/ 0 w 6480720"/>
              <a:gd name="connsiteY4" fmla="*/ 5904656 h 5904656"/>
              <a:gd name="connsiteX0" fmla="*/ 2973252 w 9453972"/>
              <a:gd name="connsiteY0" fmla="*/ 5904656 h 5904656"/>
              <a:gd name="connsiteX1" fmla="*/ 6 w 9453972"/>
              <a:gd name="connsiteY1" fmla="*/ 39318 h 5904656"/>
              <a:gd name="connsiteX2" fmla="*/ 9453972 w 9453972"/>
              <a:gd name="connsiteY2" fmla="*/ 0 h 5904656"/>
              <a:gd name="connsiteX3" fmla="*/ 7977808 w 9453972"/>
              <a:gd name="connsiteY3" fmla="*/ 5904656 h 5904656"/>
              <a:gd name="connsiteX4" fmla="*/ 2973252 w 9453972"/>
              <a:gd name="connsiteY4" fmla="*/ 5904656 h 5904656"/>
              <a:gd name="connsiteX0" fmla="*/ 1046 w 9455475"/>
              <a:gd name="connsiteY0" fmla="*/ 5934034 h 5934034"/>
              <a:gd name="connsiteX1" fmla="*/ 1509 w 9455475"/>
              <a:gd name="connsiteY1" fmla="*/ 39318 h 5934034"/>
              <a:gd name="connsiteX2" fmla="*/ 9455475 w 9455475"/>
              <a:gd name="connsiteY2" fmla="*/ 0 h 5934034"/>
              <a:gd name="connsiteX3" fmla="*/ 7979311 w 9455475"/>
              <a:gd name="connsiteY3" fmla="*/ 5904656 h 5934034"/>
              <a:gd name="connsiteX4" fmla="*/ 1046 w 9455475"/>
              <a:gd name="connsiteY4" fmla="*/ 5934034 h 593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5475" h="5934034">
                <a:moveTo>
                  <a:pt x="1046" y="5934034"/>
                </a:moveTo>
                <a:cubicBezTo>
                  <a:pt x="6083" y="3969128"/>
                  <a:pt x="-3528" y="2004224"/>
                  <a:pt x="1509" y="39318"/>
                </a:cubicBezTo>
                <a:lnTo>
                  <a:pt x="9455475" y="0"/>
                </a:lnTo>
                <a:lnTo>
                  <a:pt x="7979311" y="5904656"/>
                </a:lnTo>
                <a:lnTo>
                  <a:pt x="1046" y="5934034"/>
                </a:lnTo>
                <a:close/>
              </a:path>
            </a:pathLst>
          </a:custGeom>
          <a:blipFill dpi="0" rotWithShape="0">
            <a:blip r:embed="rId3" cstate="email">
              <a:alphaModFix amt="67172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2347" dirty="0"/>
          </a:p>
        </p:txBody>
      </p:sp>
      <p:grpSp>
        <p:nvGrpSpPr>
          <p:cNvPr id="14" name="master">
            <a:extLst>
              <a:ext uri="{FF2B5EF4-FFF2-40B4-BE49-F238E27FC236}">
                <a16:creationId xmlns:a16="http://schemas.microsoft.com/office/drawing/2014/main" id="{2DF7D62C-524B-7BE2-4023-E5CBC4133218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5" name="Dikdörtgen 11">
              <a:extLst>
                <a:ext uri="{FF2B5EF4-FFF2-40B4-BE49-F238E27FC236}">
                  <a16:creationId xmlns:a16="http://schemas.microsoft.com/office/drawing/2014/main" id="{C4D56B8C-FCD6-E3FD-C58A-9A8DA638F3AB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6" name="Picture 15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167037C-BA5C-87C2-C473-D465528D8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7" name="master1">
              <a:extLst>
                <a:ext uri="{FF2B5EF4-FFF2-40B4-BE49-F238E27FC236}">
                  <a16:creationId xmlns:a16="http://schemas.microsoft.com/office/drawing/2014/main" id="{FF48507E-3B29-7B28-B384-B1F8AE9E2B6E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8" name="Picture 17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28B84FD9-1B88-5B5A-5951-EDCA78A6F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9" name="Picture 18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99F383C5-7D68-9C32-D280-582908CA5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14B69CF-CBD7-64DD-F241-22CF19C24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B65529-575E-780D-7756-AAF7A85635CE}"/>
              </a:ext>
            </a:extLst>
          </p:cNvPr>
          <p:cNvGrpSpPr/>
          <p:nvPr/>
        </p:nvGrpSpPr>
        <p:grpSpPr>
          <a:xfrm>
            <a:off x="334774" y="3997168"/>
            <a:ext cx="6206335" cy="1784411"/>
            <a:chOff x="1155564" y="4136571"/>
            <a:chExt cx="5204464" cy="1496359"/>
          </a:xfrm>
        </p:grpSpPr>
        <p:pic>
          <p:nvPicPr>
            <p:cNvPr id="22" name="Picture 21" descr="A blue and gold badge with a star and a laurel wreath&#10;&#10;AI-generated content may be incorrect.">
              <a:extLst>
                <a:ext uri="{FF2B5EF4-FFF2-40B4-BE49-F238E27FC236}">
                  <a16:creationId xmlns:a16="http://schemas.microsoft.com/office/drawing/2014/main" id="{AAB0FF70-3C2D-9587-CB9F-7DE9E2C3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5564" y="4205244"/>
              <a:ext cx="1359012" cy="1359012"/>
            </a:xfrm>
            <a:prstGeom prst="rect">
              <a:avLst/>
            </a:prstGeom>
          </p:spPr>
        </p:pic>
        <p:pic>
          <p:nvPicPr>
            <p:cNvPr id="24" name="Picture 23" descr="A close up of a label&#10;&#10;AI-generated content may be incorrect.">
              <a:extLst>
                <a:ext uri="{FF2B5EF4-FFF2-40B4-BE49-F238E27FC236}">
                  <a16:creationId xmlns:a16="http://schemas.microsoft.com/office/drawing/2014/main" id="{6969D783-AD40-30F8-CDFF-A4DFC83F8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556" y="4136571"/>
              <a:ext cx="1510816" cy="1496359"/>
            </a:xfrm>
            <a:prstGeom prst="rect">
              <a:avLst/>
            </a:prstGeom>
          </p:spPr>
        </p:pic>
        <p:pic>
          <p:nvPicPr>
            <p:cNvPr id="26" name="Picture 25" descr="A gold and blue round badge with text&#10;&#10;AI-generated content may be incorrect.">
              <a:extLst>
                <a:ext uri="{FF2B5EF4-FFF2-40B4-BE49-F238E27FC236}">
                  <a16:creationId xmlns:a16="http://schemas.microsoft.com/office/drawing/2014/main" id="{C0C6A137-BD95-0B8B-EF48-9A340F25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4872" y="4187173"/>
              <a:ext cx="1395156" cy="1395156"/>
            </a:xfrm>
            <a:prstGeom prst="rect">
              <a:avLst/>
            </a:prstGeom>
          </p:spPr>
        </p:pic>
      </p:grpSp>
      <p:pic>
        <p:nvPicPr>
          <p:cNvPr id="29" name="Picture 28" descr="A blue and black logo&#10;&#10;AI-generated content may be incorrect.">
            <a:extLst>
              <a:ext uri="{FF2B5EF4-FFF2-40B4-BE49-F238E27FC236}">
                <a16:creationId xmlns:a16="http://schemas.microsoft.com/office/drawing/2014/main" id="{4DE80761-9CCD-A9EF-440E-1B81EED456B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5" y="1960518"/>
            <a:ext cx="1866900" cy="736600"/>
          </a:xfrm>
          <a:prstGeom prst="rect">
            <a:avLst/>
          </a:prstGeom>
        </p:spPr>
      </p:pic>
      <p:pic>
        <p:nvPicPr>
          <p:cNvPr id="31" name="Picture 30" descr="A green circle with text and a black background&#10;&#10;AI-generated content may be incorrect.">
            <a:extLst>
              <a:ext uri="{FF2B5EF4-FFF2-40B4-BE49-F238E27FC236}">
                <a16:creationId xmlns:a16="http://schemas.microsoft.com/office/drawing/2014/main" id="{884B5890-5B7E-5F3A-EC20-663E432A9A5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33" y="1723025"/>
            <a:ext cx="1181100" cy="1435100"/>
          </a:xfrm>
          <a:prstGeom prst="rect">
            <a:avLst/>
          </a:prstGeom>
        </p:spPr>
      </p:pic>
      <p:pic>
        <p:nvPicPr>
          <p:cNvPr id="33" name="Picture 32" descr="A close up of a logo&#10;&#10;AI-generated content may be incorrect.">
            <a:extLst>
              <a:ext uri="{FF2B5EF4-FFF2-40B4-BE49-F238E27FC236}">
                <a16:creationId xmlns:a16="http://schemas.microsoft.com/office/drawing/2014/main" id="{8A43E977-ED0F-7ADB-2A6B-7707AAAEC8C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705" y="1862924"/>
            <a:ext cx="1671821" cy="129520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C84A852-BBC6-E25A-A36E-7BBEFF34D197}"/>
              </a:ext>
            </a:extLst>
          </p:cNvPr>
          <p:cNvSpPr txBox="1"/>
          <p:nvPr/>
        </p:nvSpPr>
        <p:spPr>
          <a:xfrm>
            <a:off x="7848477" y="2303983"/>
            <a:ext cx="3511918" cy="261552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few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companies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certified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both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FDA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b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BRC </a:t>
            </a:r>
            <a:r>
              <a:rPr lang="tr-TR" sz="2800" dirty="0" err="1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Food</a:t>
            </a:r>
            <a:r>
              <a:rPr lang="tr-TR" sz="2800" dirty="0">
                <a:solidFill>
                  <a:srgbClr val="002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02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rallelogram 25">
            <a:extLst>
              <a:ext uri="{FF2B5EF4-FFF2-40B4-BE49-F238E27FC236}">
                <a16:creationId xmlns:a16="http://schemas.microsoft.com/office/drawing/2014/main" id="{81CFE303-6BE1-1143-F525-908A6644F134}"/>
              </a:ext>
            </a:extLst>
          </p:cNvPr>
          <p:cNvSpPr/>
          <p:nvPr/>
        </p:nvSpPr>
        <p:spPr>
          <a:xfrm>
            <a:off x="-504452" y="4573199"/>
            <a:ext cx="3335683" cy="2017007"/>
          </a:xfrm>
          <a:custGeom>
            <a:avLst/>
            <a:gdLst>
              <a:gd name="connsiteX0" fmla="*/ 0 w 5394896"/>
              <a:gd name="connsiteY0" fmla="*/ 2784416 h 2784416"/>
              <a:gd name="connsiteX1" fmla="*/ 696104 w 5394896"/>
              <a:gd name="connsiteY1" fmla="*/ 0 h 2784416"/>
              <a:gd name="connsiteX2" fmla="*/ 5394896 w 5394896"/>
              <a:gd name="connsiteY2" fmla="*/ 0 h 2784416"/>
              <a:gd name="connsiteX3" fmla="*/ 4698792 w 5394896"/>
              <a:gd name="connsiteY3" fmla="*/ 2784416 h 2784416"/>
              <a:gd name="connsiteX4" fmla="*/ 0 w 5394896"/>
              <a:gd name="connsiteY4" fmla="*/ 2784416 h 2784416"/>
              <a:gd name="connsiteX0" fmla="*/ 38414 w 5433310"/>
              <a:gd name="connsiteY0" fmla="*/ 2844376 h 2844376"/>
              <a:gd name="connsiteX1" fmla="*/ 0 w 5433310"/>
              <a:gd name="connsiteY1" fmla="*/ 0 h 2844376"/>
              <a:gd name="connsiteX2" fmla="*/ 5433310 w 5433310"/>
              <a:gd name="connsiteY2" fmla="*/ 59960 h 2844376"/>
              <a:gd name="connsiteX3" fmla="*/ 4737206 w 5433310"/>
              <a:gd name="connsiteY3" fmla="*/ 2844376 h 2844376"/>
              <a:gd name="connsiteX4" fmla="*/ 38414 w 5433310"/>
              <a:gd name="connsiteY4" fmla="*/ 2844376 h 2844376"/>
              <a:gd name="connsiteX0" fmla="*/ 0 w 5394896"/>
              <a:gd name="connsiteY0" fmla="*/ 2784416 h 2784416"/>
              <a:gd name="connsiteX1" fmla="*/ 66518 w 5394896"/>
              <a:gd name="connsiteY1" fmla="*/ 44972 h 2784416"/>
              <a:gd name="connsiteX2" fmla="*/ 5394896 w 5394896"/>
              <a:gd name="connsiteY2" fmla="*/ 0 h 2784416"/>
              <a:gd name="connsiteX3" fmla="*/ 4698792 w 5394896"/>
              <a:gd name="connsiteY3" fmla="*/ 2784416 h 2784416"/>
              <a:gd name="connsiteX4" fmla="*/ 0 w 5394896"/>
              <a:gd name="connsiteY4" fmla="*/ 2784416 h 278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4896" h="2784416">
                <a:moveTo>
                  <a:pt x="0" y="2784416"/>
                </a:moveTo>
                <a:lnTo>
                  <a:pt x="66518" y="44972"/>
                </a:lnTo>
                <a:lnTo>
                  <a:pt x="5394896" y="0"/>
                </a:lnTo>
                <a:lnTo>
                  <a:pt x="4698792" y="2784416"/>
                </a:lnTo>
                <a:lnTo>
                  <a:pt x="0" y="2784416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5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FD0CAAF-DD0B-10B9-911B-C4683010B3A7}"/>
              </a:ext>
            </a:extLst>
          </p:cNvPr>
          <p:cNvSpPr/>
          <p:nvPr/>
        </p:nvSpPr>
        <p:spPr>
          <a:xfrm>
            <a:off x="-504452" y="613337"/>
            <a:ext cx="5176721" cy="2784416"/>
          </a:xfrm>
          <a:custGeom>
            <a:avLst/>
            <a:gdLst>
              <a:gd name="connsiteX0" fmla="*/ 0 w 5394896"/>
              <a:gd name="connsiteY0" fmla="*/ 2784416 h 2784416"/>
              <a:gd name="connsiteX1" fmla="*/ 696104 w 5394896"/>
              <a:gd name="connsiteY1" fmla="*/ 0 h 2784416"/>
              <a:gd name="connsiteX2" fmla="*/ 5394896 w 5394896"/>
              <a:gd name="connsiteY2" fmla="*/ 0 h 2784416"/>
              <a:gd name="connsiteX3" fmla="*/ 4698792 w 5394896"/>
              <a:gd name="connsiteY3" fmla="*/ 2784416 h 2784416"/>
              <a:gd name="connsiteX4" fmla="*/ 0 w 5394896"/>
              <a:gd name="connsiteY4" fmla="*/ 2784416 h 2784416"/>
              <a:gd name="connsiteX0" fmla="*/ 38414 w 5433310"/>
              <a:gd name="connsiteY0" fmla="*/ 2844376 h 2844376"/>
              <a:gd name="connsiteX1" fmla="*/ 0 w 5433310"/>
              <a:gd name="connsiteY1" fmla="*/ 0 h 2844376"/>
              <a:gd name="connsiteX2" fmla="*/ 5433310 w 5433310"/>
              <a:gd name="connsiteY2" fmla="*/ 59960 h 2844376"/>
              <a:gd name="connsiteX3" fmla="*/ 4737206 w 5433310"/>
              <a:gd name="connsiteY3" fmla="*/ 2844376 h 2844376"/>
              <a:gd name="connsiteX4" fmla="*/ 38414 w 5433310"/>
              <a:gd name="connsiteY4" fmla="*/ 2844376 h 2844376"/>
              <a:gd name="connsiteX0" fmla="*/ 0 w 5394896"/>
              <a:gd name="connsiteY0" fmla="*/ 2784416 h 2784416"/>
              <a:gd name="connsiteX1" fmla="*/ 66518 w 5394896"/>
              <a:gd name="connsiteY1" fmla="*/ 44972 h 2784416"/>
              <a:gd name="connsiteX2" fmla="*/ 5394896 w 5394896"/>
              <a:gd name="connsiteY2" fmla="*/ 0 h 2784416"/>
              <a:gd name="connsiteX3" fmla="*/ 4698792 w 5394896"/>
              <a:gd name="connsiteY3" fmla="*/ 2784416 h 2784416"/>
              <a:gd name="connsiteX4" fmla="*/ 0 w 5394896"/>
              <a:gd name="connsiteY4" fmla="*/ 2784416 h 278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4896" h="2784416">
                <a:moveTo>
                  <a:pt x="0" y="2784416"/>
                </a:moveTo>
                <a:lnTo>
                  <a:pt x="66518" y="44972"/>
                </a:lnTo>
                <a:lnTo>
                  <a:pt x="5394896" y="0"/>
                </a:lnTo>
                <a:lnTo>
                  <a:pt x="4698792" y="2784416"/>
                </a:lnTo>
                <a:lnTo>
                  <a:pt x="0" y="2784416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5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A64A6F-A654-F3BF-2613-3A6464A22DD0}"/>
              </a:ext>
            </a:extLst>
          </p:cNvPr>
          <p:cNvSpPr/>
          <p:nvPr/>
        </p:nvSpPr>
        <p:spPr>
          <a:xfrm>
            <a:off x="-397106" y="3147937"/>
            <a:ext cx="11917594" cy="1532310"/>
          </a:xfrm>
          <a:prstGeom prst="rect">
            <a:avLst/>
          </a:prstGeom>
          <a:solidFill>
            <a:srgbClr val="0025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009E00C-A05A-0D94-0CAE-2CA1FA8AEF97}"/>
              </a:ext>
            </a:extLst>
          </p:cNvPr>
          <p:cNvSpPr txBox="1"/>
          <p:nvPr/>
        </p:nvSpPr>
        <p:spPr>
          <a:xfrm>
            <a:off x="4697771" y="1217780"/>
            <a:ext cx="6808253" cy="14252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lnSpc>
                <a:spcPct val="150000"/>
              </a:lnSpc>
              <a:buBlip>
                <a:blip r:embed="rId6"/>
              </a:buBlip>
              <a:defRPr sz="2000" b="1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installed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a Solar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(SPP) on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roof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generating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sun.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eliminating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prevent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17.5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tons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of CO2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annually</a:t>
            </a:r>
            <a:r>
              <a:rPr lang="tr-TR" sz="17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AE8C59E-54C3-370D-0922-16D90F52DBF6}"/>
              </a:ext>
            </a:extLst>
          </p:cNvPr>
          <p:cNvSpPr txBox="1"/>
          <p:nvPr/>
        </p:nvSpPr>
        <p:spPr>
          <a:xfrm>
            <a:off x="85384" y="3207574"/>
            <a:ext cx="7344816" cy="13271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tr-TR"/>
            </a:defPPr>
            <a:lvl1pPr marL="176213" indent="-176213">
              <a:lnSpc>
                <a:spcPct val="150000"/>
              </a:lnSpc>
              <a:buBlip>
                <a:blip r:embed="rId6"/>
              </a:buBlip>
              <a:defRPr sz="1500" b="1"/>
            </a:lvl1pPr>
          </a:lstStyle>
          <a:p>
            <a:pPr marL="0" indent="0" algn="r">
              <a:lnSpc>
                <a:spcPct val="120000"/>
              </a:lnSpc>
              <a:buNone/>
            </a:pP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begun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company’s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fossil-fueled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vehicles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environmentally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friendly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resulted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90%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prevented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11.6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CO₂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annually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vehicles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7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tr-TR" sz="17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ABF92D2-B7A2-C879-8E2B-C4BEEE614DD9}"/>
              </a:ext>
            </a:extLst>
          </p:cNvPr>
          <p:cNvSpPr txBox="1"/>
          <p:nvPr/>
        </p:nvSpPr>
        <p:spPr>
          <a:xfrm>
            <a:off x="2807916" y="4862390"/>
            <a:ext cx="4248472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L="176213" indent="-176213">
              <a:lnSpc>
                <a:spcPct val="150000"/>
              </a:lnSpc>
              <a:buBlip>
                <a:blip r:embed="rId6"/>
              </a:buBlip>
              <a:defRPr sz="1500" b="1"/>
            </a:lvl1pPr>
          </a:lstStyle>
          <a:p>
            <a:pPr marL="0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We're also switching to recyclable packaging for our products. Our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aluminum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coffee capsules have an 80% recycling rate!</a:t>
            </a:r>
          </a:p>
        </p:txBody>
      </p:sp>
      <p:grpSp>
        <p:nvGrpSpPr>
          <p:cNvPr id="9" name="master">
            <a:extLst>
              <a:ext uri="{FF2B5EF4-FFF2-40B4-BE49-F238E27FC236}">
                <a16:creationId xmlns:a16="http://schemas.microsoft.com/office/drawing/2014/main" id="{889989B2-7C8E-8D23-236A-97033A687176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0" name="Dikdörtgen 11">
              <a:extLst>
                <a:ext uri="{FF2B5EF4-FFF2-40B4-BE49-F238E27FC236}">
                  <a16:creationId xmlns:a16="http://schemas.microsoft.com/office/drawing/2014/main" id="{0611A1B2-BBB0-D461-FD05-D9504EB6FA61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tr-TR" sz="2347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1C923E64-27BB-364A-970E-9CA10BAD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3" name="master1">
              <a:extLst>
                <a:ext uri="{FF2B5EF4-FFF2-40B4-BE49-F238E27FC236}">
                  <a16:creationId xmlns:a16="http://schemas.microsoft.com/office/drawing/2014/main" id="{E316594C-3EFF-6F72-4F85-1EF71F7C2C2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4" name="Picture 13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ED459E64-B78A-E691-383A-338C9B4C4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5" name="Picture 14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86D092B3-EDE4-EE3B-C1DE-9D5320E73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DD9B714-CC60-FE5C-68BF-550524B03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BE76E5FA-AAB8-F6CF-F7E8-C6880EB50CA2}"/>
              </a:ext>
            </a:extLst>
          </p:cNvPr>
          <p:cNvSpPr/>
          <p:nvPr/>
        </p:nvSpPr>
        <p:spPr>
          <a:xfrm>
            <a:off x="7430200" y="2585935"/>
            <a:ext cx="4248472" cy="2848503"/>
          </a:xfrm>
          <a:custGeom>
            <a:avLst/>
            <a:gdLst>
              <a:gd name="connsiteX0" fmla="*/ 0 w 5478939"/>
              <a:gd name="connsiteY0" fmla="*/ 3673502 h 3673502"/>
              <a:gd name="connsiteX1" fmla="*/ 918376 w 5478939"/>
              <a:gd name="connsiteY1" fmla="*/ 0 h 3673502"/>
              <a:gd name="connsiteX2" fmla="*/ 5478939 w 5478939"/>
              <a:gd name="connsiteY2" fmla="*/ 0 h 3673502"/>
              <a:gd name="connsiteX3" fmla="*/ 4560564 w 5478939"/>
              <a:gd name="connsiteY3" fmla="*/ 3673502 h 3673502"/>
              <a:gd name="connsiteX4" fmla="*/ 0 w 5478939"/>
              <a:gd name="connsiteY4" fmla="*/ 3673502 h 3673502"/>
              <a:gd name="connsiteX0" fmla="*/ 0 w 5478939"/>
              <a:gd name="connsiteY0" fmla="*/ 3673502 h 3673502"/>
              <a:gd name="connsiteX1" fmla="*/ 918376 w 5478939"/>
              <a:gd name="connsiteY1" fmla="*/ 0 h 3673502"/>
              <a:gd name="connsiteX2" fmla="*/ 5478939 w 5478939"/>
              <a:gd name="connsiteY2" fmla="*/ 0 h 3673502"/>
              <a:gd name="connsiteX3" fmla="*/ 5444983 w 5478939"/>
              <a:gd name="connsiteY3" fmla="*/ 3658512 h 3673502"/>
              <a:gd name="connsiteX4" fmla="*/ 0 w 5478939"/>
              <a:gd name="connsiteY4" fmla="*/ 3673502 h 36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8939" h="3673502">
                <a:moveTo>
                  <a:pt x="0" y="3673502"/>
                </a:moveTo>
                <a:lnTo>
                  <a:pt x="918376" y="0"/>
                </a:lnTo>
                <a:lnTo>
                  <a:pt x="5478939" y="0"/>
                </a:lnTo>
                <a:lnTo>
                  <a:pt x="5444983" y="3658512"/>
                </a:lnTo>
                <a:lnTo>
                  <a:pt x="0" y="3673502"/>
                </a:lnTo>
                <a:close/>
              </a:path>
            </a:pathLst>
          </a:custGeom>
          <a:blipFill dpi="0"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54000" ty="0" sx="100000" sy="100000" flip="none" algn="ctr"/>
          </a:blipFill>
          <a:ln w="38100">
            <a:solidFill>
              <a:srgbClr val="00257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248472"/>
                      <a:gd name="connsiteY0" fmla="*/ 2848503 h 2848503"/>
                      <a:gd name="connsiteX1" fmla="*/ 712125 w 4248472"/>
                      <a:gd name="connsiteY1" fmla="*/ 0 h 2848503"/>
                      <a:gd name="connsiteX2" fmla="*/ 4248472 w 4248472"/>
                      <a:gd name="connsiteY2" fmla="*/ 0 h 2848503"/>
                      <a:gd name="connsiteX3" fmla="*/ 4222141 w 4248472"/>
                      <a:gd name="connsiteY3" fmla="*/ 2836879 h 2848503"/>
                      <a:gd name="connsiteX4" fmla="*/ 0 w 4248472"/>
                      <a:gd name="connsiteY4" fmla="*/ 2848503 h 2848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8472" h="2848503" fill="none" extrusionOk="0">
                        <a:moveTo>
                          <a:pt x="0" y="2848503"/>
                        </a:moveTo>
                        <a:cubicBezTo>
                          <a:pt x="172409" y="1954636"/>
                          <a:pt x="344736" y="1408498"/>
                          <a:pt x="712125" y="0"/>
                        </a:cubicBezTo>
                        <a:cubicBezTo>
                          <a:pt x="2372009" y="-87639"/>
                          <a:pt x="3789693" y="72679"/>
                          <a:pt x="4248472" y="0"/>
                        </a:cubicBezTo>
                        <a:cubicBezTo>
                          <a:pt x="4190405" y="1059485"/>
                          <a:pt x="4316757" y="1742587"/>
                          <a:pt x="4222141" y="2836879"/>
                        </a:cubicBezTo>
                        <a:cubicBezTo>
                          <a:pt x="2958494" y="2878939"/>
                          <a:pt x="1716477" y="2780436"/>
                          <a:pt x="0" y="2848503"/>
                        </a:cubicBezTo>
                        <a:close/>
                      </a:path>
                      <a:path w="4248472" h="2848503" stroke="0" extrusionOk="0">
                        <a:moveTo>
                          <a:pt x="0" y="2848503"/>
                        </a:moveTo>
                        <a:cubicBezTo>
                          <a:pt x="304490" y="2119728"/>
                          <a:pt x="520262" y="1245781"/>
                          <a:pt x="712125" y="0"/>
                        </a:cubicBezTo>
                        <a:cubicBezTo>
                          <a:pt x="1531744" y="132882"/>
                          <a:pt x="3654814" y="-84951"/>
                          <a:pt x="4248472" y="0"/>
                        </a:cubicBezTo>
                        <a:cubicBezTo>
                          <a:pt x="4378317" y="512920"/>
                          <a:pt x="4070978" y="2186147"/>
                          <a:pt x="4222141" y="2836879"/>
                        </a:cubicBezTo>
                        <a:cubicBezTo>
                          <a:pt x="3651212" y="2858638"/>
                          <a:pt x="1097805" y="2997961"/>
                          <a:pt x="0" y="28485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614246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BA84A57-621C-07FC-F3FB-74182CB0CF04}"/>
              </a:ext>
            </a:extLst>
          </p:cNvPr>
          <p:cNvGrpSpPr/>
          <p:nvPr/>
        </p:nvGrpSpPr>
        <p:grpSpPr>
          <a:xfrm flipH="1">
            <a:off x="7120107" y="2445063"/>
            <a:ext cx="3042108" cy="3000330"/>
            <a:chOff x="6301556" y="2445063"/>
            <a:chExt cx="3042108" cy="3000330"/>
          </a:xfrm>
        </p:grpSpPr>
        <p:sp>
          <p:nvSpPr>
            <p:cNvPr id="134" name="Forme libre 82">
              <a:extLst>
                <a:ext uri="{FF2B5EF4-FFF2-40B4-BE49-F238E27FC236}">
                  <a16:creationId xmlns:a16="http://schemas.microsoft.com/office/drawing/2014/main" id="{C239277D-6BCF-CA93-2669-6998A1DC8066}"/>
                </a:ext>
              </a:extLst>
            </p:cNvPr>
            <p:cNvSpPr/>
            <p:nvPr/>
          </p:nvSpPr>
          <p:spPr>
            <a:xfrm>
              <a:off x="6474434" y="2445063"/>
              <a:ext cx="2848400" cy="434703"/>
            </a:xfrm>
            <a:custGeom>
              <a:avLst/>
              <a:gdLst>
                <a:gd name="connsiteX0" fmla="*/ 2511235 w 2511234"/>
                <a:gd name="connsiteY0" fmla="*/ 0 h 444113"/>
                <a:gd name="connsiteX1" fmla="*/ 139381 w 2511234"/>
                <a:gd name="connsiteY1" fmla="*/ 0 h 444113"/>
                <a:gd name="connsiteX2" fmla="*/ 0 w 2511234"/>
                <a:gd name="connsiteY2" fmla="*/ 444114 h 444113"/>
                <a:gd name="connsiteX3" fmla="*/ 2201303 w 2511234"/>
                <a:gd name="connsiteY3" fmla="*/ 444114 h 444113"/>
                <a:gd name="connsiteX4" fmla="*/ 2511235 w 2511234"/>
                <a:gd name="connsiteY4" fmla="*/ 0 h 444113"/>
                <a:gd name="connsiteX0" fmla="*/ 2511235 w 2647424"/>
                <a:gd name="connsiteY0" fmla="*/ 0 h 444114"/>
                <a:gd name="connsiteX1" fmla="*/ 139381 w 2647424"/>
                <a:gd name="connsiteY1" fmla="*/ 0 h 444114"/>
                <a:gd name="connsiteX2" fmla="*/ 0 w 2647424"/>
                <a:gd name="connsiteY2" fmla="*/ 444114 h 444114"/>
                <a:gd name="connsiteX3" fmla="*/ 2201303 w 2647424"/>
                <a:gd name="connsiteY3" fmla="*/ 444114 h 444114"/>
                <a:gd name="connsiteX4" fmla="*/ 2341331 w 2647424"/>
                <a:gd name="connsiteY4" fmla="*/ 232417 h 444114"/>
                <a:gd name="connsiteX5" fmla="*/ 2511235 w 2647424"/>
                <a:gd name="connsiteY5" fmla="*/ 0 h 444114"/>
                <a:gd name="connsiteX0" fmla="*/ 2511235 w 2674075"/>
                <a:gd name="connsiteY0" fmla="*/ 0 h 444114"/>
                <a:gd name="connsiteX1" fmla="*/ 139381 w 2674075"/>
                <a:gd name="connsiteY1" fmla="*/ 0 h 444114"/>
                <a:gd name="connsiteX2" fmla="*/ 0 w 2674075"/>
                <a:gd name="connsiteY2" fmla="*/ 444114 h 444114"/>
                <a:gd name="connsiteX3" fmla="*/ 2201303 w 2674075"/>
                <a:gd name="connsiteY3" fmla="*/ 444114 h 444114"/>
                <a:gd name="connsiteX4" fmla="*/ 2465863 w 2674075"/>
                <a:gd name="connsiteY4" fmla="*/ 269044 h 444114"/>
                <a:gd name="connsiteX5" fmla="*/ 2511235 w 2674075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4075" h="444114">
                  <a:moveTo>
                    <a:pt x="2511235" y="0"/>
                  </a:moveTo>
                  <a:lnTo>
                    <a:pt x="139381" y="0"/>
                  </a:lnTo>
                  <a:cubicBezTo>
                    <a:pt x="85426" y="144591"/>
                    <a:pt x="38668" y="292777"/>
                    <a:pt x="0" y="444114"/>
                  </a:cubicBezTo>
                  <a:lnTo>
                    <a:pt x="2201303" y="444114"/>
                  </a:lnTo>
                  <a:cubicBezTo>
                    <a:pt x="2591525" y="408831"/>
                    <a:pt x="2414208" y="343063"/>
                    <a:pt x="2465863" y="269044"/>
                  </a:cubicBezTo>
                  <a:cubicBezTo>
                    <a:pt x="2517518" y="195025"/>
                    <a:pt x="2878227" y="38736"/>
                    <a:pt x="2511235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  <p:sp>
          <p:nvSpPr>
            <p:cNvPr id="135" name="Forme libre 84">
              <a:extLst>
                <a:ext uri="{FF2B5EF4-FFF2-40B4-BE49-F238E27FC236}">
                  <a16:creationId xmlns:a16="http://schemas.microsoft.com/office/drawing/2014/main" id="{1F2CD254-35F8-C43A-668E-D93D8AC304DC}"/>
                </a:ext>
              </a:extLst>
            </p:cNvPr>
            <p:cNvSpPr/>
            <p:nvPr/>
          </p:nvSpPr>
          <p:spPr>
            <a:xfrm>
              <a:off x="6348586" y="2958159"/>
              <a:ext cx="2686892" cy="434703"/>
            </a:xfrm>
            <a:custGeom>
              <a:avLst/>
              <a:gdLst>
                <a:gd name="connsiteX0" fmla="*/ 2260351 w 2260351"/>
                <a:gd name="connsiteY0" fmla="*/ 0 h 444113"/>
                <a:gd name="connsiteX1" fmla="*/ 80479 w 2260351"/>
                <a:gd name="connsiteY1" fmla="*/ 0 h 444113"/>
                <a:gd name="connsiteX2" fmla="*/ 0 w 2260351"/>
                <a:gd name="connsiteY2" fmla="*/ 444114 h 444113"/>
                <a:gd name="connsiteX3" fmla="*/ 2099090 w 2260351"/>
                <a:gd name="connsiteY3" fmla="*/ 444114 h 444113"/>
                <a:gd name="connsiteX4" fmla="*/ 2260351 w 2260351"/>
                <a:gd name="connsiteY4" fmla="*/ 0 h 444113"/>
                <a:gd name="connsiteX0" fmla="*/ 2260351 w 2399648"/>
                <a:gd name="connsiteY0" fmla="*/ 0 h 444114"/>
                <a:gd name="connsiteX1" fmla="*/ 80479 w 2399648"/>
                <a:gd name="connsiteY1" fmla="*/ 0 h 444114"/>
                <a:gd name="connsiteX2" fmla="*/ 0 w 2399648"/>
                <a:gd name="connsiteY2" fmla="*/ 444114 h 444114"/>
                <a:gd name="connsiteX3" fmla="*/ 2099090 w 2399648"/>
                <a:gd name="connsiteY3" fmla="*/ 444114 h 444114"/>
                <a:gd name="connsiteX4" fmla="*/ 2170403 w 2399648"/>
                <a:gd name="connsiteY4" fmla="*/ 213667 h 444114"/>
                <a:gd name="connsiteX5" fmla="*/ 2260351 w 2399648"/>
                <a:gd name="connsiteY5" fmla="*/ 0 h 444114"/>
                <a:gd name="connsiteX0" fmla="*/ 2260351 w 2480611"/>
                <a:gd name="connsiteY0" fmla="*/ 0 h 444114"/>
                <a:gd name="connsiteX1" fmla="*/ 80479 w 2480611"/>
                <a:gd name="connsiteY1" fmla="*/ 0 h 444114"/>
                <a:gd name="connsiteX2" fmla="*/ 0 w 2480611"/>
                <a:gd name="connsiteY2" fmla="*/ 444114 h 444114"/>
                <a:gd name="connsiteX3" fmla="*/ 2099090 w 2480611"/>
                <a:gd name="connsiteY3" fmla="*/ 444114 h 444114"/>
                <a:gd name="connsiteX4" fmla="*/ 2419468 w 2480611"/>
                <a:gd name="connsiteY4" fmla="*/ 206341 h 444114"/>
                <a:gd name="connsiteX5" fmla="*/ 2260351 w 2480611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0611" h="444114">
                  <a:moveTo>
                    <a:pt x="2260351" y="0"/>
                  </a:moveTo>
                  <a:lnTo>
                    <a:pt x="80479" y="0"/>
                  </a:lnTo>
                  <a:cubicBezTo>
                    <a:pt x="46308" y="145341"/>
                    <a:pt x="19184" y="293527"/>
                    <a:pt x="0" y="444114"/>
                  </a:cubicBezTo>
                  <a:lnTo>
                    <a:pt x="2099090" y="444114"/>
                  </a:lnTo>
                  <a:cubicBezTo>
                    <a:pt x="2460824" y="405706"/>
                    <a:pt x="2392591" y="280360"/>
                    <a:pt x="2419468" y="206341"/>
                  </a:cubicBezTo>
                  <a:cubicBezTo>
                    <a:pt x="2446345" y="132322"/>
                    <a:pt x="2608672" y="35611"/>
                    <a:pt x="2260351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  <p:sp>
          <p:nvSpPr>
            <p:cNvPr id="136" name="Forme libre 86">
              <a:extLst>
                <a:ext uri="{FF2B5EF4-FFF2-40B4-BE49-F238E27FC236}">
                  <a16:creationId xmlns:a16="http://schemas.microsoft.com/office/drawing/2014/main" id="{E6964522-94BD-78B0-7395-26A591639D1F}"/>
                </a:ext>
              </a:extLst>
            </p:cNvPr>
            <p:cNvSpPr/>
            <p:nvPr/>
          </p:nvSpPr>
          <p:spPr>
            <a:xfrm>
              <a:off x="6301556" y="3471255"/>
              <a:ext cx="2550550" cy="434703"/>
            </a:xfrm>
            <a:custGeom>
              <a:avLst/>
              <a:gdLst>
                <a:gd name="connsiteX0" fmla="*/ 2115727 w 2115727"/>
                <a:gd name="connsiteY0" fmla="*/ 0 h 444113"/>
                <a:gd name="connsiteX1" fmla="*/ 25777 w 2115727"/>
                <a:gd name="connsiteY1" fmla="*/ 0 h 444113"/>
                <a:gd name="connsiteX2" fmla="*/ 0 w 2115727"/>
                <a:gd name="connsiteY2" fmla="*/ 444114 h 444113"/>
                <a:gd name="connsiteX3" fmla="*/ 2065969 w 2115727"/>
                <a:gd name="connsiteY3" fmla="*/ 444114 h 444113"/>
                <a:gd name="connsiteX4" fmla="*/ 2115727 w 2115727"/>
                <a:gd name="connsiteY4" fmla="*/ 0 h 444113"/>
                <a:gd name="connsiteX0" fmla="*/ 2115727 w 2258869"/>
                <a:gd name="connsiteY0" fmla="*/ 0 h 444114"/>
                <a:gd name="connsiteX1" fmla="*/ 25777 w 2258869"/>
                <a:gd name="connsiteY1" fmla="*/ 0 h 444114"/>
                <a:gd name="connsiteX2" fmla="*/ 0 w 2258869"/>
                <a:gd name="connsiteY2" fmla="*/ 444114 h 444114"/>
                <a:gd name="connsiteX3" fmla="*/ 2065969 w 2258869"/>
                <a:gd name="connsiteY3" fmla="*/ 444114 h 444114"/>
                <a:gd name="connsiteX4" fmla="*/ 2073617 w 2258869"/>
                <a:gd name="connsiteY4" fmla="*/ 187591 h 444114"/>
                <a:gd name="connsiteX5" fmla="*/ 2115727 w 2258869"/>
                <a:gd name="connsiteY5" fmla="*/ 0 h 444114"/>
                <a:gd name="connsiteX0" fmla="*/ 2115727 w 2328340"/>
                <a:gd name="connsiteY0" fmla="*/ 0 h 444114"/>
                <a:gd name="connsiteX1" fmla="*/ 25777 w 2328340"/>
                <a:gd name="connsiteY1" fmla="*/ 0 h 444114"/>
                <a:gd name="connsiteX2" fmla="*/ 0 w 2328340"/>
                <a:gd name="connsiteY2" fmla="*/ 444114 h 444114"/>
                <a:gd name="connsiteX3" fmla="*/ 2065969 w 2328340"/>
                <a:gd name="connsiteY3" fmla="*/ 444114 h 444114"/>
                <a:gd name="connsiteX4" fmla="*/ 2278728 w 2328340"/>
                <a:gd name="connsiteY4" fmla="*/ 165615 h 444114"/>
                <a:gd name="connsiteX5" fmla="*/ 2115727 w 2328340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8340" h="444114">
                  <a:moveTo>
                    <a:pt x="2115727" y="0"/>
                  </a:moveTo>
                  <a:lnTo>
                    <a:pt x="25777" y="0"/>
                  </a:lnTo>
                  <a:cubicBezTo>
                    <a:pt x="9894" y="145941"/>
                    <a:pt x="1050" y="294127"/>
                    <a:pt x="0" y="444114"/>
                  </a:cubicBezTo>
                  <a:lnTo>
                    <a:pt x="2065969" y="444114"/>
                  </a:lnTo>
                  <a:cubicBezTo>
                    <a:pt x="2411572" y="401360"/>
                    <a:pt x="2270435" y="239634"/>
                    <a:pt x="2278728" y="165615"/>
                  </a:cubicBezTo>
                  <a:cubicBezTo>
                    <a:pt x="2287021" y="91596"/>
                    <a:pt x="2457034" y="31265"/>
                    <a:pt x="2115727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  <p:sp>
          <p:nvSpPr>
            <p:cNvPr id="137" name="Forme libre 88">
              <a:extLst>
                <a:ext uri="{FF2B5EF4-FFF2-40B4-BE49-F238E27FC236}">
                  <a16:creationId xmlns:a16="http://schemas.microsoft.com/office/drawing/2014/main" id="{DB3C116B-9B88-889F-E08E-02E7EC8153C8}"/>
                </a:ext>
              </a:extLst>
            </p:cNvPr>
            <p:cNvSpPr/>
            <p:nvPr/>
          </p:nvSpPr>
          <p:spPr>
            <a:xfrm>
              <a:off x="6302142" y="3984424"/>
              <a:ext cx="2557418" cy="434703"/>
            </a:xfrm>
            <a:custGeom>
              <a:avLst/>
              <a:gdLst>
                <a:gd name="connsiteX0" fmla="*/ 2065969 w 2117673"/>
                <a:gd name="connsiteY0" fmla="*/ 0 h 444113"/>
                <a:gd name="connsiteX1" fmla="*/ 0 w 2117673"/>
                <a:gd name="connsiteY1" fmla="*/ 0 h 444113"/>
                <a:gd name="connsiteX2" fmla="*/ 26827 w 2117673"/>
                <a:gd name="connsiteY2" fmla="*/ 444114 h 444113"/>
                <a:gd name="connsiteX3" fmla="*/ 2117674 w 2117673"/>
                <a:gd name="connsiteY3" fmla="*/ 444114 h 444113"/>
                <a:gd name="connsiteX4" fmla="*/ 2065969 w 2117673"/>
                <a:gd name="connsiteY4" fmla="*/ 0 h 444113"/>
                <a:gd name="connsiteX0" fmla="*/ 2065969 w 2255946"/>
                <a:gd name="connsiteY0" fmla="*/ 0 h 444114"/>
                <a:gd name="connsiteX1" fmla="*/ 0 w 2255946"/>
                <a:gd name="connsiteY1" fmla="*/ 0 h 444114"/>
                <a:gd name="connsiteX2" fmla="*/ 26827 w 2255946"/>
                <a:gd name="connsiteY2" fmla="*/ 444114 h 444114"/>
                <a:gd name="connsiteX3" fmla="*/ 2117674 w 2255946"/>
                <a:gd name="connsiteY3" fmla="*/ 444114 h 444114"/>
                <a:gd name="connsiteX4" fmla="*/ 2058815 w 2255946"/>
                <a:gd name="connsiteY4" fmla="*/ 227369 h 444114"/>
                <a:gd name="connsiteX5" fmla="*/ 2065969 w 2255946"/>
                <a:gd name="connsiteY5" fmla="*/ 0 h 444114"/>
                <a:gd name="connsiteX0" fmla="*/ 2065969 w 2335803"/>
                <a:gd name="connsiteY0" fmla="*/ 0 h 444114"/>
                <a:gd name="connsiteX1" fmla="*/ 0 w 2335803"/>
                <a:gd name="connsiteY1" fmla="*/ 0 h 444114"/>
                <a:gd name="connsiteX2" fmla="*/ 26827 w 2335803"/>
                <a:gd name="connsiteY2" fmla="*/ 444114 h 444114"/>
                <a:gd name="connsiteX3" fmla="*/ 2117674 w 2335803"/>
                <a:gd name="connsiteY3" fmla="*/ 444114 h 444114"/>
                <a:gd name="connsiteX4" fmla="*/ 2293228 w 2335803"/>
                <a:gd name="connsiteY4" fmla="*/ 212718 h 444114"/>
                <a:gd name="connsiteX5" fmla="*/ 2065969 w 2335803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5803" h="444114">
                  <a:moveTo>
                    <a:pt x="2065969" y="0"/>
                  </a:moveTo>
                  <a:lnTo>
                    <a:pt x="0" y="0"/>
                  </a:lnTo>
                  <a:cubicBezTo>
                    <a:pt x="1500" y="149987"/>
                    <a:pt x="10640" y="298173"/>
                    <a:pt x="26827" y="444114"/>
                  </a:cubicBezTo>
                  <a:lnTo>
                    <a:pt x="2117674" y="444114"/>
                  </a:lnTo>
                  <a:cubicBezTo>
                    <a:pt x="2456339" y="407990"/>
                    <a:pt x="2301845" y="286737"/>
                    <a:pt x="2293228" y="212718"/>
                  </a:cubicBezTo>
                  <a:cubicBezTo>
                    <a:pt x="2284611" y="138699"/>
                    <a:pt x="2409105" y="37895"/>
                    <a:pt x="2065969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  <p:sp>
          <p:nvSpPr>
            <p:cNvPr id="138" name="Forme libre 90">
              <a:extLst>
                <a:ext uri="{FF2B5EF4-FFF2-40B4-BE49-F238E27FC236}">
                  <a16:creationId xmlns:a16="http://schemas.microsoft.com/office/drawing/2014/main" id="{7FF837A5-464F-01B4-63E7-9AAD6289F344}"/>
                </a:ext>
              </a:extLst>
            </p:cNvPr>
            <p:cNvSpPr/>
            <p:nvPr/>
          </p:nvSpPr>
          <p:spPr>
            <a:xfrm>
              <a:off x="6348586" y="4497594"/>
              <a:ext cx="2676625" cy="434703"/>
            </a:xfrm>
            <a:custGeom>
              <a:avLst/>
              <a:gdLst>
                <a:gd name="connsiteX0" fmla="*/ 2100140 w 2263947"/>
                <a:gd name="connsiteY0" fmla="*/ 0 h 444113"/>
                <a:gd name="connsiteX1" fmla="*/ 0 w 2263947"/>
                <a:gd name="connsiteY1" fmla="*/ 0 h 444113"/>
                <a:gd name="connsiteX2" fmla="*/ 81532 w 2263947"/>
                <a:gd name="connsiteY2" fmla="*/ 444114 h 444113"/>
                <a:gd name="connsiteX3" fmla="*/ 2263948 w 2263947"/>
                <a:gd name="connsiteY3" fmla="*/ 444114 h 444113"/>
                <a:gd name="connsiteX4" fmla="*/ 2100140 w 2263947"/>
                <a:gd name="connsiteY4" fmla="*/ 0 h 444113"/>
                <a:gd name="connsiteX0" fmla="*/ 2100140 w 2404185"/>
                <a:gd name="connsiteY0" fmla="*/ 0 h 444114"/>
                <a:gd name="connsiteX1" fmla="*/ 0 w 2404185"/>
                <a:gd name="connsiteY1" fmla="*/ 0 h 444114"/>
                <a:gd name="connsiteX2" fmla="*/ 81532 w 2404185"/>
                <a:gd name="connsiteY2" fmla="*/ 444114 h 444114"/>
                <a:gd name="connsiteX3" fmla="*/ 2263948 w 2404185"/>
                <a:gd name="connsiteY3" fmla="*/ 444114 h 444114"/>
                <a:gd name="connsiteX4" fmla="*/ 2176383 w 2404185"/>
                <a:gd name="connsiteY4" fmla="*/ 208544 h 444114"/>
                <a:gd name="connsiteX5" fmla="*/ 2100140 w 2404185"/>
                <a:gd name="connsiteY5" fmla="*/ 0 h 444114"/>
                <a:gd name="connsiteX0" fmla="*/ 2100140 w 2468775"/>
                <a:gd name="connsiteY0" fmla="*/ 0 h 444114"/>
                <a:gd name="connsiteX1" fmla="*/ 0 w 2468775"/>
                <a:gd name="connsiteY1" fmla="*/ 0 h 444114"/>
                <a:gd name="connsiteX2" fmla="*/ 81532 w 2468775"/>
                <a:gd name="connsiteY2" fmla="*/ 444114 h 444114"/>
                <a:gd name="connsiteX3" fmla="*/ 2263948 w 2468775"/>
                <a:gd name="connsiteY3" fmla="*/ 444114 h 444114"/>
                <a:gd name="connsiteX4" fmla="*/ 2388820 w 2468775"/>
                <a:gd name="connsiteY4" fmla="*/ 171917 h 444114"/>
                <a:gd name="connsiteX5" fmla="*/ 2100140 w 2468775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8775" h="444114">
                  <a:moveTo>
                    <a:pt x="2100140" y="0"/>
                  </a:moveTo>
                  <a:lnTo>
                    <a:pt x="0" y="0"/>
                  </a:lnTo>
                  <a:cubicBezTo>
                    <a:pt x="19634" y="150586"/>
                    <a:pt x="47061" y="298773"/>
                    <a:pt x="81532" y="444114"/>
                  </a:cubicBezTo>
                  <a:lnTo>
                    <a:pt x="2263948" y="444114"/>
                  </a:lnTo>
                  <a:cubicBezTo>
                    <a:pt x="2613090" y="404852"/>
                    <a:pt x="2416121" y="245936"/>
                    <a:pt x="2388820" y="171917"/>
                  </a:cubicBezTo>
                  <a:cubicBezTo>
                    <a:pt x="2361519" y="97898"/>
                    <a:pt x="2462871" y="34757"/>
                    <a:pt x="2100140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  <p:sp>
          <p:nvSpPr>
            <p:cNvPr id="139" name="Forme libre 110">
              <a:extLst>
                <a:ext uri="{FF2B5EF4-FFF2-40B4-BE49-F238E27FC236}">
                  <a16:creationId xmlns:a16="http://schemas.microsoft.com/office/drawing/2014/main" id="{B2032C71-37D0-EA9E-2753-BFE33D51230F}"/>
                </a:ext>
              </a:extLst>
            </p:cNvPr>
            <p:cNvSpPr/>
            <p:nvPr/>
          </p:nvSpPr>
          <p:spPr>
            <a:xfrm>
              <a:off x="6474434" y="5010690"/>
              <a:ext cx="2869230" cy="434703"/>
            </a:xfrm>
            <a:custGeom>
              <a:avLst/>
              <a:gdLst>
                <a:gd name="connsiteX0" fmla="*/ 2204000 w 2517531"/>
                <a:gd name="connsiteY0" fmla="*/ 0 h 444113"/>
                <a:gd name="connsiteX1" fmla="*/ 0 w 2517531"/>
                <a:gd name="connsiteY1" fmla="*/ 0 h 444113"/>
                <a:gd name="connsiteX2" fmla="*/ 140731 w 2517531"/>
                <a:gd name="connsiteY2" fmla="*/ 444114 h 444113"/>
                <a:gd name="connsiteX3" fmla="*/ 2517532 w 2517531"/>
                <a:gd name="connsiteY3" fmla="*/ 444114 h 444113"/>
                <a:gd name="connsiteX4" fmla="*/ 2204000 w 2517531"/>
                <a:gd name="connsiteY4" fmla="*/ 0 h 444113"/>
                <a:gd name="connsiteX0" fmla="*/ 2204000 w 2648386"/>
                <a:gd name="connsiteY0" fmla="*/ 0 h 444114"/>
                <a:gd name="connsiteX1" fmla="*/ 0 w 2648386"/>
                <a:gd name="connsiteY1" fmla="*/ 0 h 444114"/>
                <a:gd name="connsiteX2" fmla="*/ 140731 w 2648386"/>
                <a:gd name="connsiteY2" fmla="*/ 444114 h 444114"/>
                <a:gd name="connsiteX3" fmla="*/ 2517532 w 2648386"/>
                <a:gd name="connsiteY3" fmla="*/ 444114 h 444114"/>
                <a:gd name="connsiteX4" fmla="*/ 2324134 w 2648386"/>
                <a:gd name="connsiteY4" fmla="*/ 226421 h 444114"/>
                <a:gd name="connsiteX5" fmla="*/ 2204000 w 2648386"/>
                <a:gd name="connsiteY5" fmla="*/ 0 h 444114"/>
                <a:gd name="connsiteX0" fmla="*/ 2204000 w 2692810"/>
                <a:gd name="connsiteY0" fmla="*/ 0 h 444114"/>
                <a:gd name="connsiteX1" fmla="*/ 0 w 2692810"/>
                <a:gd name="connsiteY1" fmla="*/ 0 h 444114"/>
                <a:gd name="connsiteX2" fmla="*/ 140731 w 2692810"/>
                <a:gd name="connsiteY2" fmla="*/ 444114 h 444114"/>
                <a:gd name="connsiteX3" fmla="*/ 2517532 w 2692810"/>
                <a:gd name="connsiteY3" fmla="*/ 444114 h 444114"/>
                <a:gd name="connsiteX4" fmla="*/ 2521920 w 2692810"/>
                <a:gd name="connsiteY4" fmla="*/ 197119 h 444114"/>
                <a:gd name="connsiteX5" fmla="*/ 2204000 w 2692810"/>
                <a:gd name="connsiteY5" fmla="*/ 0 h 44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810" h="444114">
                  <a:moveTo>
                    <a:pt x="2204000" y="0"/>
                  </a:moveTo>
                  <a:lnTo>
                    <a:pt x="0" y="0"/>
                  </a:lnTo>
                  <a:cubicBezTo>
                    <a:pt x="39118" y="151333"/>
                    <a:pt x="86326" y="299523"/>
                    <a:pt x="140731" y="444114"/>
                  </a:cubicBezTo>
                  <a:lnTo>
                    <a:pt x="2517532" y="444114"/>
                  </a:lnTo>
                  <a:cubicBezTo>
                    <a:pt x="2881433" y="407832"/>
                    <a:pt x="2574175" y="271138"/>
                    <a:pt x="2521920" y="197119"/>
                  </a:cubicBezTo>
                  <a:cubicBezTo>
                    <a:pt x="2469665" y="123100"/>
                    <a:pt x="2591356" y="37737"/>
                    <a:pt x="2204000" y="0"/>
                  </a:cubicBezTo>
                  <a:close/>
                </a:path>
              </a:pathLst>
            </a:custGeom>
            <a:solidFill>
              <a:schemeClr val="bg1"/>
            </a:solidFill>
            <a:ln w="14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500"/>
            </a:p>
          </p:txBody>
        </p:sp>
      </p:grpSp>
      <p:grpSp>
        <p:nvGrpSpPr>
          <p:cNvPr id="13" name="master">
            <a:extLst>
              <a:ext uri="{FF2B5EF4-FFF2-40B4-BE49-F238E27FC236}">
                <a16:creationId xmlns:a16="http://schemas.microsoft.com/office/drawing/2014/main" id="{F8BC118D-8AF2-C9C3-757A-1861017FAB40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4" name="Dikdörtgen 11">
              <a:extLst>
                <a:ext uri="{FF2B5EF4-FFF2-40B4-BE49-F238E27FC236}">
                  <a16:creationId xmlns:a16="http://schemas.microsoft.com/office/drawing/2014/main" id="{E10887CA-B735-FCD7-641D-227A533ED7B9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5" name="Picture 1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E6DFE74B-248A-D0F4-72D8-FD9DB9F4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7" name="master1">
              <a:extLst>
                <a:ext uri="{FF2B5EF4-FFF2-40B4-BE49-F238E27FC236}">
                  <a16:creationId xmlns:a16="http://schemas.microsoft.com/office/drawing/2014/main" id="{E1A06A20-FFD9-C0C4-85CA-331DA53A53E3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8" name="Picture 17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7EB5A6B9-4CD2-AB3E-BA34-A65D3BE50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20" name="Picture 19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1350F062-56F1-6F67-7A1A-E63EE7096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2ED7AAC-0F72-64A8-64FC-7547ADE42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72D0C3B-7B75-8CF5-C3E6-8E5BA1D68CFF}"/>
              </a:ext>
            </a:extLst>
          </p:cNvPr>
          <p:cNvSpPr txBox="1"/>
          <p:nvPr/>
        </p:nvSpPr>
        <p:spPr>
          <a:xfrm>
            <a:off x="5592275" y="3295845"/>
            <a:ext cx="1222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algn="ctr"/>
            <a:r>
              <a:rPr lang="tr-T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KATEGORİ</a:t>
            </a:r>
          </a:p>
          <a:p>
            <a:pPr algn="ctr"/>
            <a:r>
              <a:rPr lang="tr-T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350+</a:t>
            </a:r>
          </a:p>
          <a:p>
            <a:pPr algn="ctr"/>
            <a:r>
              <a:rPr lang="tr-T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</a:t>
            </a:r>
            <a:endParaRPr lang="en-GB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orme libre 70">
            <a:extLst>
              <a:ext uri="{FF2B5EF4-FFF2-40B4-BE49-F238E27FC236}">
                <a16:creationId xmlns:a16="http://schemas.microsoft.com/office/drawing/2014/main" id="{7010D41C-4CF5-1AC3-4D71-556B36B9DB35}"/>
              </a:ext>
            </a:extLst>
          </p:cNvPr>
          <p:cNvSpPr/>
          <p:nvPr/>
        </p:nvSpPr>
        <p:spPr>
          <a:xfrm>
            <a:off x="4321312" y="2445063"/>
            <a:ext cx="646923" cy="730519"/>
          </a:xfrm>
          <a:custGeom>
            <a:avLst/>
            <a:gdLst>
              <a:gd name="connsiteX0" fmla="*/ 502517 w 660927"/>
              <a:gd name="connsiteY0" fmla="*/ 0 h 746332"/>
              <a:gd name="connsiteX1" fmla="*/ 660928 w 660927"/>
              <a:gd name="connsiteY1" fmla="*/ 444114 h 746332"/>
              <a:gd name="connsiteX2" fmla="*/ 347849 w 660927"/>
              <a:gd name="connsiteY2" fmla="*/ 746333 h 746332"/>
              <a:gd name="connsiteX3" fmla="*/ 0 w 660927"/>
              <a:gd name="connsiteY3" fmla="*/ 444114 h 746332"/>
              <a:gd name="connsiteX4" fmla="*/ 57102 w 660927"/>
              <a:gd name="connsiteY4" fmla="*/ 127661 h 746332"/>
              <a:gd name="connsiteX5" fmla="*/ 502517 w 660927"/>
              <a:gd name="connsiteY5" fmla="*/ 0 h 7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927" h="746332">
                <a:moveTo>
                  <a:pt x="502517" y="0"/>
                </a:moveTo>
                <a:lnTo>
                  <a:pt x="660928" y="444114"/>
                </a:lnTo>
                <a:lnTo>
                  <a:pt x="347849" y="746333"/>
                </a:lnTo>
                <a:lnTo>
                  <a:pt x="0" y="444114"/>
                </a:lnTo>
                <a:lnTo>
                  <a:pt x="57102" y="127661"/>
                </a:lnTo>
                <a:lnTo>
                  <a:pt x="502517" y="0"/>
                </a:ln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2" name="Forme libre 71">
            <a:extLst>
              <a:ext uri="{FF2B5EF4-FFF2-40B4-BE49-F238E27FC236}">
                <a16:creationId xmlns:a16="http://schemas.microsoft.com/office/drawing/2014/main" id="{2095B842-02DA-8D57-9D36-2A7DAAF2FE4F}"/>
              </a:ext>
            </a:extLst>
          </p:cNvPr>
          <p:cNvSpPr/>
          <p:nvPr/>
        </p:nvSpPr>
        <p:spPr>
          <a:xfrm>
            <a:off x="4047870" y="2958233"/>
            <a:ext cx="562577" cy="588258"/>
          </a:xfrm>
          <a:custGeom>
            <a:avLst/>
            <a:gdLst>
              <a:gd name="connsiteX0" fmla="*/ 220909 w 574755"/>
              <a:gd name="connsiteY0" fmla="*/ 0 h 600992"/>
              <a:gd name="connsiteX1" fmla="*/ 574756 w 574755"/>
              <a:gd name="connsiteY1" fmla="*/ 298773 h 600992"/>
              <a:gd name="connsiteX2" fmla="*/ 432679 w 574755"/>
              <a:gd name="connsiteY2" fmla="*/ 600992 h 600992"/>
              <a:gd name="connsiteX3" fmla="*/ 0 w 574755"/>
              <a:gd name="connsiteY3" fmla="*/ 443964 h 600992"/>
              <a:gd name="connsiteX4" fmla="*/ 0 w 574755"/>
              <a:gd name="connsiteY4" fmla="*/ 127361 h 600992"/>
              <a:gd name="connsiteX5" fmla="*/ 220909 w 574755"/>
              <a:gd name="connsiteY5" fmla="*/ 0 h 6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755" h="600992">
                <a:moveTo>
                  <a:pt x="220909" y="0"/>
                </a:moveTo>
                <a:lnTo>
                  <a:pt x="574756" y="298773"/>
                </a:lnTo>
                <a:lnTo>
                  <a:pt x="432679" y="600992"/>
                </a:lnTo>
                <a:lnTo>
                  <a:pt x="0" y="443964"/>
                </a:lnTo>
                <a:lnTo>
                  <a:pt x="0" y="127361"/>
                </a:lnTo>
                <a:lnTo>
                  <a:pt x="22090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3" name="Forme libre 72">
            <a:extLst>
              <a:ext uri="{FF2B5EF4-FFF2-40B4-BE49-F238E27FC236}">
                <a16:creationId xmlns:a16="http://schemas.microsoft.com/office/drawing/2014/main" id="{EFD25A4F-1DB8-5E53-3513-A207418E2C43}"/>
              </a:ext>
            </a:extLst>
          </p:cNvPr>
          <p:cNvSpPr/>
          <p:nvPr/>
        </p:nvSpPr>
        <p:spPr>
          <a:xfrm>
            <a:off x="3837952" y="3471255"/>
            <a:ext cx="611718" cy="446143"/>
          </a:xfrm>
          <a:custGeom>
            <a:avLst/>
            <a:gdLst>
              <a:gd name="connsiteX0" fmla="*/ 190035 w 624960"/>
              <a:gd name="connsiteY0" fmla="*/ 0 h 455801"/>
              <a:gd name="connsiteX1" fmla="*/ 624960 w 624960"/>
              <a:gd name="connsiteY1" fmla="*/ 153582 h 455801"/>
              <a:gd name="connsiteX2" fmla="*/ 584796 w 624960"/>
              <a:gd name="connsiteY2" fmla="*/ 455802 h 455801"/>
              <a:gd name="connsiteX3" fmla="*/ 124840 w 624960"/>
              <a:gd name="connsiteY3" fmla="*/ 444114 h 455801"/>
              <a:gd name="connsiteX4" fmla="*/ 0 w 624960"/>
              <a:gd name="connsiteY4" fmla="*/ 153582 h 455801"/>
              <a:gd name="connsiteX5" fmla="*/ 190035 w 624960"/>
              <a:gd name="connsiteY5" fmla="*/ 0 h 4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60" h="455801">
                <a:moveTo>
                  <a:pt x="190035" y="0"/>
                </a:moveTo>
                <a:lnTo>
                  <a:pt x="624960" y="153582"/>
                </a:lnTo>
                <a:lnTo>
                  <a:pt x="584796" y="455802"/>
                </a:lnTo>
                <a:lnTo>
                  <a:pt x="124840" y="444114"/>
                </a:lnTo>
                <a:lnTo>
                  <a:pt x="0" y="153582"/>
                </a:lnTo>
                <a:lnTo>
                  <a:pt x="190035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4" name="Forme libre 73">
            <a:extLst>
              <a:ext uri="{FF2B5EF4-FFF2-40B4-BE49-F238E27FC236}">
                <a16:creationId xmlns:a16="http://schemas.microsoft.com/office/drawing/2014/main" id="{72A3B246-8DC4-B031-12B4-C679E2EF8323}"/>
              </a:ext>
            </a:extLst>
          </p:cNvPr>
          <p:cNvSpPr/>
          <p:nvPr/>
        </p:nvSpPr>
        <p:spPr>
          <a:xfrm>
            <a:off x="3855408" y="3984424"/>
            <a:ext cx="602331" cy="434702"/>
          </a:xfrm>
          <a:custGeom>
            <a:avLst/>
            <a:gdLst>
              <a:gd name="connsiteX0" fmla="*/ 107156 w 615370"/>
              <a:gd name="connsiteY0" fmla="*/ 0 h 444113"/>
              <a:gd name="connsiteX1" fmla="*/ 567709 w 615370"/>
              <a:gd name="connsiteY1" fmla="*/ 8242 h 444113"/>
              <a:gd name="connsiteX2" fmla="*/ 615370 w 615370"/>
              <a:gd name="connsiteY2" fmla="*/ 310461 h 444113"/>
              <a:gd name="connsiteX3" fmla="*/ 174898 w 615370"/>
              <a:gd name="connsiteY3" fmla="*/ 444114 h 444113"/>
              <a:gd name="connsiteX4" fmla="*/ 0 w 615370"/>
              <a:gd name="connsiteY4" fmla="*/ 184746 h 444113"/>
              <a:gd name="connsiteX5" fmla="*/ 107156 w 615370"/>
              <a:gd name="connsiteY5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370" h="444113">
                <a:moveTo>
                  <a:pt x="107156" y="0"/>
                </a:moveTo>
                <a:lnTo>
                  <a:pt x="567709" y="8242"/>
                </a:lnTo>
                <a:lnTo>
                  <a:pt x="615370" y="310461"/>
                </a:lnTo>
                <a:lnTo>
                  <a:pt x="174898" y="444114"/>
                </a:lnTo>
                <a:lnTo>
                  <a:pt x="0" y="184746"/>
                </a:lnTo>
                <a:lnTo>
                  <a:pt x="107156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5" name="Forme libre 74">
            <a:extLst>
              <a:ext uri="{FF2B5EF4-FFF2-40B4-BE49-F238E27FC236}">
                <a16:creationId xmlns:a16="http://schemas.microsoft.com/office/drawing/2014/main" id="{CA2E05BE-08E6-5E30-E08E-CC80EEEA9498}"/>
              </a:ext>
            </a:extLst>
          </p:cNvPr>
          <p:cNvSpPr/>
          <p:nvPr/>
        </p:nvSpPr>
        <p:spPr>
          <a:xfrm>
            <a:off x="3972764" y="4363396"/>
            <a:ext cx="656461" cy="568901"/>
          </a:xfrm>
          <a:custGeom>
            <a:avLst/>
            <a:gdLst>
              <a:gd name="connsiteX0" fmla="*/ 80032 w 670671"/>
              <a:gd name="connsiteY0" fmla="*/ 137103 h 581216"/>
              <a:gd name="connsiteX1" fmla="*/ 519601 w 670671"/>
              <a:gd name="connsiteY1" fmla="*/ 0 h 581216"/>
              <a:gd name="connsiteX2" fmla="*/ 670671 w 670671"/>
              <a:gd name="connsiteY2" fmla="*/ 302223 h 581216"/>
              <a:gd name="connsiteX3" fmla="*/ 304688 w 670671"/>
              <a:gd name="connsiteY3" fmla="*/ 581216 h 581216"/>
              <a:gd name="connsiteX4" fmla="*/ 0 w 670671"/>
              <a:gd name="connsiteY4" fmla="*/ 321552 h 581216"/>
              <a:gd name="connsiteX5" fmla="*/ 80032 w 670671"/>
              <a:gd name="connsiteY5" fmla="*/ 137103 h 58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671" h="581216">
                <a:moveTo>
                  <a:pt x="80032" y="137103"/>
                </a:moveTo>
                <a:lnTo>
                  <a:pt x="519601" y="0"/>
                </a:lnTo>
                <a:lnTo>
                  <a:pt x="670671" y="302223"/>
                </a:lnTo>
                <a:lnTo>
                  <a:pt x="304688" y="581216"/>
                </a:lnTo>
                <a:lnTo>
                  <a:pt x="0" y="321552"/>
                </a:lnTo>
                <a:lnTo>
                  <a:pt x="80032" y="13710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6" name="Forme libre 75">
            <a:extLst>
              <a:ext uri="{FF2B5EF4-FFF2-40B4-BE49-F238E27FC236}">
                <a16:creationId xmlns:a16="http://schemas.microsoft.com/office/drawing/2014/main" id="{387ACEE5-4144-2EF5-74EA-7CC6669E4FF1}"/>
              </a:ext>
            </a:extLst>
          </p:cNvPr>
          <p:cNvSpPr/>
          <p:nvPr/>
        </p:nvSpPr>
        <p:spPr>
          <a:xfrm>
            <a:off x="4272314" y="4734304"/>
            <a:ext cx="740664" cy="711016"/>
          </a:xfrm>
          <a:custGeom>
            <a:avLst/>
            <a:gdLst>
              <a:gd name="connsiteX0" fmla="*/ 57852 w 756697"/>
              <a:gd name="connsiteY0" fmla="*/ 282443 h 726407"/>
              <a:gd name="connsiteX1" fmla="*/ 420988 w 756697"/>
              <a:gd name="connsiteY1" fmla="*/ 0 h 726407"/>
              <a:gd name="connsiteX2" fmla="*/ 756697 w 756697"/>
              <a:gd name="connsiteY2" fmla="*/ 302223 h 726407"/>
              <a:gd name="connsiteX3" fmla="*/ 569509 w 756697"/>
              <a:gd name="connsiteY3" fmla="*/ 726407 h 726407"/>
              <a:gd name="connsiteX4" fmla="*/ 0 w 756697"/>
              <a:gd name="connsiteY4" fmla="*/ 504502 h 726407"/>
              <a:gd name="connsiteX5" fmla="*/ 57852 w 756697"/>
              <a:gd name="connsiteY5" fmla="*/ 282443 h 72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6697" h="726407">
                <a:moveTo>
                  <a:pt x="57852" y="282443"/>
                </a:moveTo>
                <a:lnTo>
                  <a:pt x="420988" y="0"/>
                </a:lnTo>
                <a:lnTo>
                  <a:pt x="756697" y="302223"/>
                </a:lnTo>
                <a:lnTo>
                  <a:pt x="569509" y="726407"/>
                </a:lnTo>
                <a:lnTo>
                  <a:pt x="0" y="504502"/>
                </a:lnTo>
                <a:lnTo>
                  <a:pt x="57852" y="28244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7" name="Forme libre 76">
            <a:extLst>
              <a:ext uri="{FF2B5EF4-FFF2-40B4-BE49-F238E27FC236}">
                <a16:creationId xmlns:a16="http://schemas.microsoft.com/office/drawing/2014/main" id="{1695DD91-098D-0992-EA08-C4E35703FF99}"/>
              </a:ext>
            </a:extLst>
          </p:cNvPr>
          <p:cNvSpPr/>
          <p:nvPr/>
        </p:nvSpPr>
        <p:spPr>
          <a:xfrm>
            <a:off x="6425066" y="2445063"/>
            <a:ext cx="734650" cy="730519"/>
          </a:xfrm>
          <a:custGeom>
            <a:avLst/>
            <a:gdLst>
              <a:gd name="connsiteX0" fmla="*/ 0 w 750553"/>
              <a:gd name="connsiteY0" fmla="*/ 444114 h 746332"/>
              <a:gd name="connsiteX1" fmla="*/ 158414 w 750553"/>
              <a:gd name="connsiteY1" fmla="*/ 0 h 746332"/>
              <a:gd name="connsiteX2" fmla="*/ 750554 w 750553"/>
              <a:gd name="connsiteY2" fmla="*/ 189842 h 746332"/>
              <a:gd name="connsiteX3" fmla="*/ 660931 w 750553"/>
              <a:gd name="connsiteY3" fmla="*/ 444114 h 746332"/>
              <a:gd name="connsiteX4" fmla="*/ 313082 w 750553"/>
              <a:gd name="connsiteY4" fmla="*/ 746333 h 746332"/>
              <a:gd name="connsiteX5" fmla="*/ 0 w 750553"/>
              <a:gd name="connsiteY5" fmla="*/ 444114 h 7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553" h="746332">
                <a:moveTo>
                  <a:pt x="0" y="444114"/>
                </a:moveTo>
                <a:lnTo>
                  <a:pt x="158414" y="0"/>
                </a:lnTo>
                <a:lnTo>
                  <a:pt x="750554" y="189842"/>
                </a:lnTo>
                <a:lnTo>
                  <a:pt x="660931" y="444114"/>
                </a:lnTo>
                <a:lnTo>
                  <a:pt x="313082" y="746333"/>
                </a:lnTo>
                <a:lnTo>
                  <a:pt x="0" y="444114"/>
                </a:ln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8" name="Forme libre 77">
            <a:extLst>
              <a:ext uri="{FF2B5EF4-FFF2-40B4-BE49-F238E27FC236}">
                <a16:creationId xmlns:a16="http://schemas.microsoft.com/office/drawing/2014/main" id="{F5AF8CF1-2E74-D713-0539-FE6FA2BA1793}"/>
              </a:ext>
            </a:extLst>
          </p:cNvPr>
          <p:cNvSpPr/>
          <p:nvPr/>
        </p:nvSpPr>
        <p:spPr>
          <a:xfrm>
            <a:off x="6782858" y="2958233"/>
            <a:ext cx="642084" cy="588258"/>
          </a:xfrm>
          <a:custGeom>
            <a:avLst/>
            <a:gdLst>
              <a:gd name="connsiteX0" fmla="*/ 0 w 655984"/>
              <a:gd name="connsiteY0" fmla="*/ 298773 h 600992"/>
              <a:gd name="connsiteX1" fmla="*/ 353843 w 655984"/>
              <a:gd name="connsiteY1" fmla="*/ 0 h 600992"/>
              <a:gd name="connsiteX2" fmla="*/ 655984 w 655984"/>
              <a:gd name="connsiteY2" fmla="*/ 149387 h 600992"/>
              <a:gd name="connsiteX3" fmla="*/ 574752 w 655984"/>
              <a:gd name="connsiteY3" fmla="*/ 443964 h 600992"/>
              <a:gd name="connsiteX4" fmla="*/ 142077 w 655984"/>
              <a:gd name="connsiteY4" fmla="*/ 600992 h 600992"/>
              <a:gd name="connsiteX5" fmla="*/ 0 w 655984"/>
              <a:gd name="connsiteY5" fmla="*/ 298773 h 6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984" h="600992">
                <a:moveTo>
                  <a:pt x="0" y="298773"/>
                </a:moveTo>
                <a:lnTo>
                  <a:pt x="353843" y="0"/>
                </a:lnTo>
                <a:lnTo>
                  <a:pt x="655984" y="149387"/>
                </a:lnTo>
                <a:lnTo>
                  <a:pt x="574752" y="443964"/>
                </a:lnTo>
                <a:lnTo>
                  <a:pt x="142077" y="600992"/>
                </a:lnTo>
                <a:lnTo>
                  <a:pt x="0" y="29877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39" name="Forme libre 78">
            <a:extLst>
              <a:ext uri="{FF2B5EF4-FFF2-40B4-BE49-F238E27FC236}">
                <a16:creationId xmlns:a16="http://schemas.microsoft.com/office/drawing/2014/main" id="{2CBE15E7-468D-4897-819D-90F1AD8E08CC}"/>
              </a:ext>
            </a:extLst>
          </p:cNvPr>
          <p:cNvSpPr/>
          <p:nvPr/>
        </p:nvSpPr>
        <p:spPr>
          <a:xfrm>
            <a:off x="6943782" y="3471255"/>
            <a:ext cx="633281" cy="446143"/>
          </a:xfrm>
          <a:custGeom>
            <a:avLst/>
            <a:gdLst>
              <a:gd name="connsiteX0" fmla="*/ 0 w 646990"/>
              <a:gd name="connsiteY0" fmla="*/ 153582 h 455801"/>
              <a:gd name="connsiteX1" fmla="*/ 434775 w 646990"/>
              <a:gd name="connsiteY1" fmla="*/ 0 h 455801"/>
              <a:gd name="connsiteX2" fmla="*/ 646991 w 646990"/>
              <a:gd name="connsiteY2" fmla="*/ 180554 h 455801"/>
              <a:gd name="connsiteX3" fmla="*/ 499967 w 646990"/>
              <a:gd name="connsiteY3" fmla="*/ 444114 h 455801"/>
              <a:gd name="connsiteX4" fmla="*/ 40014 w 646990"/>
              <a:gd name="connsiteY4" fmla="*/ 455802 h 455801"/>
              <a:gd name="connsiteX5" fmla="*/ 0 w 646990"/>
              <a:gd name="connsiteY5" fmla="*/ 153582 h 4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990" h="455801">
                <a:moveTo>
                  <a:pt x="0" y="153582"/>
                </a:moveTo>
                <a:lnTo>
                  <a:pt x="434775" y="0"/>
                </a:lnTo>
                <a:lnTo>
                  <a:pt x="646991" y="180554"/>
                </a:lnTo>
                <a:lnTo>
                  <a:pt x="499967" y="444114"/>
                </a:lnTo>
                <a:lnTo>
                  <a:pt x="40014" y="455802"/>
                </a:lnTo>
                <a:lnTo>
                  <a:pt x="0" y="15358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 dirty="0"/>
          </a:p>
        </p:txBody>
      </p:sp>
      <p:sp>
        <p:nvSpPr>
          <p:cNvPr id="40" name="Forme libre 79">
            <a:extLst>
              <a:ext uri="{FF2B5EF4-FFF2-40B4-BE49-F238E27FC236}">
                <a16:creationId xmlns:a16="http://schemas.microsoft.com/office/drawing/2014/main" id="{79308232-7F20-0C0B-FF44-DCCB6A6ACFD6}"/>
              </a:ext>
            </a:extLst>
          </p:cNvPr>
          <p:cNvSpPr/>
          <p:nvPr/>
        </p:nvSpPr>
        <p:spPr>
          <a:xfrm>
            <a:off x="6935566" y="3984424"/>
            <a:ext cx="615385" cy="434702"/>
          </a:xfrm>
          <a:custGeom>
            <a:avLst/>
            <a:gdLst>
              <a:gd name="connsiteX0" fmla="*/ 47658 w 628706"/>
              <a:gd name="connsiteY0" fmla="*/ 8242 h 444113"/>
              <a:gd name="connsiteX1" fmla="*/ 508210 w 628706"/>
              <a:gd name="connsiteY1" fmla="*/ 0 h 444113"/>
              <a:gd name="connsiteX2" fmla="*/ 628707 w 628706"/>
              <a:gd name="connsiteY2" fmla="*/ 278097 h 444113"/>
              <a:gd name="connsiteX3" fmla="*/ 440468 w 628706"/>
              <a:gd name="connsiteY3" fmla="*/ 444114 h 444113"/>
              <a:gd name="connsiteX4" fmla="*/ 0 w 628706"/>
              <a:gd name="connsiteY4" fmla="*/ 310461 h 444113"/>
              <a:gd name="connsiteX5" fmla="*/ 47658 w 628706"/>
              <a:gd name="connsiteY5" fmla="*/ 8242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706" h="444113">
                <a:moveTo>
                  <a:pt x="47658" y="8242"/>
                </a:moveTo>
                <a:lnTo>
                  <a:pt x="508210" y="0"/>
                </a:lnTo>
                <a:lnTo>
                  <a:pt x="628707" y="278097"/>
                </a:lnTo>
                <a:lnTo>
                  <a:pt x="440468" y="444114"/>
                </a:lnTo>
                <a:lnTo>
                  <a:pt x="0" y="310461"/>
                </a:lnTo>
                <a:lnTo>
                  <a:pt x="47658" y="824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1" name="Forme libre 80">
            <a:extLst>
              <a:ext uri="{FF2B5EF4-FFF2-40B4-BE49-F238E27FC236}">
                <a16:creationId xmlns:a16="http://schemas.microsoft.com/office/drawing/2014/main" id="{26A7AA1B-E650-4E7C-E2A0-70421FA38F7A}"/>
              </a:ext>
            </a:extLst>
          </p:cNvPr>
          <p:cNvSpPr/>
          <p:nvPr/>
        </p:nvSpPr>
        <p:spPr>
          <a:xfrm>
            <a:off x="6764080" y="4363396"/>
            <a:ext cx="708685" cy="568901"/>
          </a:xfrm>
          <a:custGeom>
            <a:avLst/>
            <a:gdLst>
              <a:gd name="connsiteX0" fmla="*/ 151067 w 724026"/>
              <a:gd name="connsiteY0" fmla="*/ 0 h 581216"/>
              <a:gd name="connsiteX1" fmla="*/ 590639 w 724026"/>
              <a:gd name="connsiteY1" fmla="*/ 137103 h 581216"/>
              <a:gd name="connsiteX2" fmla="*/ 724026 w 724026"/>
              <a:gd name="connsiteY2" fmla="*/ 459251 h 581216"/>
              <a:gd name="connsiteX3" fmla="*/ 365983 w 724026"/>
              <a:gd name="connsiteY3" fmla="*/ 581216 h 581216"/>
              <a:gd name="connsiteX4" fmla="*/ 0 w 724026"/>
              <a:gd name="connsiteY4" fmla="*/ 302223 h 581216"/>
              <a:gd name="connsiteX5" fmla="*/ 151067 w 724026"/>
              <a:gd name="connsiteY5" fmla="*/ 0 h 58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26" h="581216">
                <a:moveTo>
                  <a:pt x="151067" y="0"/>
                </a:moveTo>
                <a:lnTo>
                  <a:pt x="590639" y="137103"/>
                </a:lnTo>
                <a:lnTo>
                  <a:pt x="724026" y="459251"/>
                </a:lnTo>
                <a:lnTo>
                  <a:pt x="365983" y="581216"/>
                </a:lnTo>
                <a:lnTo>
                  <a:pt x="0" y="302223"/>
                </a:lnTo>
                <a:lnTo>
                  <a:pt x="15106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2" name="Forme libre 81">
            <a:extLst>
              <a:ext uri="{FF2B5EF4-FFF2-40B4-BE49-F238E27FC236}">
                <a16:creationId xmlns:a16="http://schemas.microsoft.com/office/drawing/2014/main" id="{1EFF2EE7-FB29-28DE-1AEA-0F4CF08355C5}"/>
              </a:ext>
            </a:extLst>
          </p:cNvPr>
          <p:cNvSpPr/>
          <p:nvPr/>
        </p:nvSpPr>
        <p:spPr>
          <a:xfrm>
            <a:off x="6380470" y="4734304"/>
            <a:ext cx="684041" cy="711016"/>
          </a:xfrm>
          <a:custGeom>
            <a:avLst/>
            <a:gdLst>
              <a:gd name="connsiteX0" fmla="*/ 335563 w 698849"/>
              <a:gd name="connsiteY0" fmla="*/ 0 h 726407"/>
              <a:gd name="connsiteX1" fmla="*/ 698849 w 698849"/>
              <a:gd name="connsiteY1" fmla="*/ 282443 h 726407"/>
              <a:gd name="connsiteX2" fmla="*/ 698849 w 698849"/>
              <a:gd name="connsiteY2" fmla="*/ 537765 h 726407"/>
              <a:gd name="connsiteX3" fmla="*/ 187038 w 698849"/>
              <a:gd name="connsiteY3" fmla="*/ 726407 h 726407"/>
              <a:gd name="connsiteX4" fmla="*/ 0 w 698849"/>
              <a:gd name="connsiteY4" fmla="*/ 302223 h 726407"/>
              <a:gd name="connsiteX5" fmla="*/ 335563 w 698849"/>
              <a:gd name="connsiteY5" fmla="*/ 0 h 72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849" h="726407">
                <a:moveTo>
                  <a:pt x="335563" y="0"/>
                </a:moveTo>
                <a:lnTo>
                  <a:pt x="698849" y="282443"/>
                </a:lnTo>
                <a:lnTo>
                  <a:pt x="698849" y="537765"/>
                </a:lnTo>
                <a:lnTo>
                  <a:pt x="187038" y="726407"/>
                </a:lnTo>
                <a:lnTo>
                  <a:pt x="0" y="302223"/>
                </a:lnTo>
                <a:lnTo>
                  <a:pt x="335563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3" name="Forme libre 82">
            <a:extLst>
              <a:ext uri="{FF2B5EF4-FFF2-40B4-BE49-F238E27FC236}">
                <a16:creationId xmlns:a16="http://schemas.microsoft.com/office/drawing/2014/main" id="{1526E776-E79A-F706-B652-CF369CB477F1}"/>
              </a:ext>
            </a:extLst>
          </p:cNvPr>
          <p:cNvSpPr/>
          <p:nvPr/>
        </p:nvSpPr>
        <p:spPr>
          <a:xfrm>
            <a:off x="1324095" y="2445063"/>
            <a:ext cx="2848400" cy="434703"/>
          </a:xfrm>
          <a:custGeom>
            <a:avLst/>
            <a:gdLst>
              <a:gd name="connsiteX0" fmla="*/ 2511235 w 2511234"/>
              <a:gd name="connsiteY0" fmla="*/ 0 h 444113"/>
              <a:gd name="connsiteX1" fmla="*/ 139381 w 2511234"/>
              <a:gd name="connsiteY1" fmla="*/ 0 h 444113"/>
              <a:gd name="connsiteX2" fmla="*/ 0 w 2511234"/>
              <a:gd name="connsiteY2" fmla="*/ 444114 h 444113"/>
              <a:gd name="connsiteX3" fmla="*/ 2201303 w 2511234"/>
              <a:gd name="connsiteY3" fmla="*/ 444114 h 444113"/>
              <a:gd name="connsiteX4" fmla="*/ 2511235 w 2511234"/>
              <a:gd name="connsiteY4" fmla="*/ 0 h 444113"/>
              <a:gd name="connsiteX0" fmla="*/ 2511235 w 2647424"/>
              <a:gd name="connsiteY0" fmla="*/ 0 h 444114"/>
              <a:gd name="connsiteX1" fmla="*/ 139381 w 2647424"/>
              <a:gd name="connsiteY1" fmla="*/ 0 h 444114"/>
              <a:gd name="connsiteX2" fmla="*/ 0 w 2647424"/>
              <a:gd name="connsiteY2" fmla="*/ 444114 h 444114"/>
              <a:gd name="connsiteX3" fmla="*/ 2201303 w 2647424"/>
              <a:gd name="connsiteY3" fmla="*/ 444114 h 444114"/>
              <a:gd name="connsiteX4" fmla="*/ 2341331 w 2647424"/>
              <a:gd name="connsiteY4" fmla="*/ 232417 h 444114"/>
              <a:gd name="connsiteX5" fmla="*/ 2511235 w 2647424"/>
              <a:gd name="connsiteY5" fmla="*/ 0 h 444114"/>
              <a:gd name="connsiteX0" fmla="*/ 2511235 w 2674075"/>
              <a:gd name="connsiteY0" fmla="*/ 0 h 444114"/>
              <a:gd name="connsiteX1" fmla="*/ 139381 w 2674075"/>
              <a:gd name="connsiteY1" fmla="*/ 0 h 444114"/>
              <a:gd name="connsiteX2" fmla="*/ 0 w 2674075"/>
              <a:gd name="connsiteY2" fmla="*/ 444114 h 444114"/>
              <a:gd name="connsiteX3" fmla="*/ 2201303 w 2674075"/>
              <a:gd name="connsiteY3" fmla="*/ 444114 h 444114"/>
              <a:gd name="connsiteX4" fmla="*/ 2465863 w 2674075"/>
              <a:gd name="connsiteY4" fmla="*/ 269044 h 444114"/>
              <a:gd name="connsiteX5" fmla="*/ 2511235 w 2674075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4075" h="444114">
                <a:moveTo>
                  <a:pt x="2511235" y="0"/>
                </a:moveTo>
                <a:lnTo>
                  <a:pt x="139381" y="0"/>
                </a:lnTo>
                <a:cubicBezTo>
                  <a:pt x="85426" y="144591"/>
                  <a:pt x="38668" y="292777"/>
                  <a:pt x="0" y="444114"/>
                </a:cubicBezTo>
                <a:lnTo>
                  <a:pt x="2201303" y="444114"/>
                </a:lnTo>
                <a:cubicBezTo>
                  <a:pt x="2591525" y="408831"/>
                  <a:pt x="2414208" y="343063"/>
                  <a:pt x="2465863" y="269044"/>
                </a:cubicBezTo>
                <a:cubicBezTo>
                  <a:pt x="2517518" y="195025"/>
                  <a:pt x="2878227" y="38736"/>
                  <a:pt x="2511235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4" name="Forme libre 83">
            <a:extLst>
              <a:ext uri="{FF2B5EF4-FFF2-40B4-BE49-F238E27FC236}">
                <a16:creationId xmlns:a16="http://schemas.microsoft.com/office/drawing/2014/main" id="{827B2ED2-4CD4-AB32-D1A6-139CEAAA3FF7}"/>
              </a:ext>
            </a:extLst>
          </p:cNvPr>
          <p:cNvSpPr/>
          <p:nvPr/>
        </p:nvSpPr>
        <p:spPr>
          <a:xfrm>
            <a:off x="3709594" y="2445063"/>
            <a:ext cx="1103588" cy="434702"/>
          </a:xfrm>
          <a:custGeom>
            <a:avLst/>
            <a:gdLst>
              <a:gd name="connsiteX0" fmla="*/ 1127477 w 1127477"/>
              <a:gd name="connsiteY0" fmla="*/ 0 h 444113"/>
              <a:gd name="connsiteX1" fmla="*/ 309932 w 1127477"/>
              <a:gd name="connsiteY1" fmla="*/ 0 h 444113"/>
              <a:gd name="connsiteX2" fmla="*/ 0 w 1127477"/>
              <a:gd name="connsiteY2" fmla="*/ 444114 h 444113"/>
              <a:gd name="connsiteX3" fmla="*/ 624960 w 1127477"/>
              <a:gd name="connsiteY3" fmla="*/ 444114 h 444113"/>
              <a:gd name="connsiteX4" fmla="*/ 1127477 w 1127477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477" h="444113">
                <a:moveTo>
                  <a:pt x="1127477" y="0"/>
                </a:moveTo>
                <a:lnTo>
                  <a:pt x="309932" y="0"/>
                </a:lnTo>
                <a:cubicBezTo>
                  <a:pt x="190035" y="134853"/>
                  <a:pt x="85876" y="283789"/>
                  <a:pt x="0" y="444114"/>
                </a:cubicBezTo>
                <a:lnTo>
                  <a:pt x="624960" y="444114"/>
                </a:lnTo>
                <a:cubicBezTo>
                  <a:pt x="762390" y="266110"/>
                  <a:pt x="932945" y="115073"/>
                  <a:pt x="1127477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5" name="Forme libre 84">
            <a:extLst>
              <a:ext uri="{FF2B5EF4-FFF2-40B4-BE49-F238E27FC236}">
                <a16:creationId xmlns:a16="http://schemas.microsoft.com/office/drawing/2014/main" id="{B756BA4C-C9EF-E480-E361-5C17C487E5A7}"/>
              </a:ext>
            </a:extLst>
          </p:cNvPr>
          <p:cNvSpPr/>
          <p:nvPr/>
        </p:nvSpPr>
        <p:spPr>
          <a:xfrm>
            <a:off x="1198247" y="2958159"/>
            <a:ext cx="2686892" cy="434703"/>
          </a:xfrm>
          <a:custGeom>
            <a:avLst/>
            <a:gdLst>
              <a:gd name="connsiteX0" fmla="*/ 2260351 w 2260351"/>
              <a:gd name="connsiteY0" fmla="*/ 0 h 444113"/>
              <a:gd name="connsiteX1" fmla="*/ 80479 w 2260351"/>
              <a:gd name="connsiteY1" fmla="*/ 0 h 444113"/>
              <a:gd name="connsiteX2" fmla="*/ 0 w 2260351"/>
              <a:gd name="connsiteY2" fmla="*/ 444114 h 444113"/>
              <a:gd name="connsiteX3" fmla="*/ 2099090 w 2260351"/>
              <a:gd name="connsiteY3" fmla="*/ 444114 h 444113"/>
              <a:gd name="connsiteX4" fmla="*/ 2260351 w 2260351"/>
              <a:gd name="connsiteY4" fmla="*/ 0 h 444113"/>
              <a:gd name="connsiteX0" fmla="*/ 2260351 w 2399648"/>
              <a:gd name="connsiteY0" fmla="*/ 0 h 444114"/>
              <a:gd name="connsiteX1" fmla="*/ 80479 w 2399648"/>
              <a:gd name="connsiteY1" fmla="*/ 0 h 444114"/>
              <a:gd name="connsiteX2" fmla="*/ 0 w 2399648"/>
              <a:gd name="connsiteY2" fmla="*/ 444114 h 444114"/>
              <a:gd name="connsiteX3" fmla="*/ 2099090 w 2399648"/>
              <a:gd name="connsiteY3" fmla="*/ 444114 h 444114"/>
              <a:gd name="connsiteX4" fmla="*/ 2170403 w 2399648"/>
              <a:gd name="connsiteY4" fmla="*/ 213667 h 444114"/>
              <a:gd name="connsiteX5" fmla="*/ 2260351 w 2399648"/>
              <a:gd name="connsiteY5" fmla="*/ 0 h 444114"/>
              <a:gd name="connsiteX0" fmla="*/ 2260351 w 2480611"/>
              <a:gd name="connsiteY0" fmla="*/ 0 h 444114"/>
              <a:gd name="connsiteX1" fmla="*/ 80479 w 2480611"/>
              <a:gd name="connsiteY1" fmla="*/ 0 h 444114"/>
              <a:gd name="connsiteX2" fmla="*/ 0 w 2480611"/>
              <a:gd name="connsiteY2" fmla="*/ 444114 h 444114"/>
              <a:gd name="connsiteX3" fmla="*/ 2099090 w 2480611"/>
              <a:gd name="connsiteY3" fmla="*/ 444114 h 444114"/>
              <a:gd name="connsiteX4" fmla="*/ 2419468 w 2480611"/>
              <a:gd name="connsiteY4" fmla="*/ 206341 h 444114"/>
              <a:gd name="connsiteX5" fmla="*/ 2260351 w 2480611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0611" h="444114">
                <a:moveTo>
                  <a:pt x="2260351" y="0"/>
                </a:moveTo>
                <a:lnTo>
                  <a:pt x="80479" y="0"/>
                </a:lnTo>
                <a:cubicBezTo>
                  <a:pt x="46308" y="145341"/>
                  <a:pt x="19184" y="293527"/>
                  <a:pt x="0" y="444114"/>
                </a:cubicBezTo>
                <a:lnTo>
                  <a:pt x="2099090" y="444114"/>
                </a:lnTo>
                <a:cubicBezTo>
                  <a:pt x="2460824" y="405706"/>
                  <a:pt x="2392591" y="280360"/>
                  <a:pt x="2419468" y="206341"/>
                </a:cubicBezTo>
                <a:cubicBezTo>
                  <a:pt x="2446345" y="132322"/>
                  <a:pt x="2608672" y="35611"/>
                  <a:pt x="2260351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6" name="Forme libre 85">
            <a:extLst>
              <a:ext uri="{FF2B5EF4-FFF2-40B4-BE49-F238E27FC236}">
                <a16:creationId xmlns:a16="http://schemas.microsoft.com/office/drawing/2014/main" id="{3A81206A-66C0-897E-D10A-4F2BCDDE8803}"/>
              </a:ext>
            </a:extLst>
          </p:cNvPr>
          <p:cNvSpPr/>
          <p:nvPr/>
        </p:nvSpPr>
        <p:spPr>
          <a:xfrm>
            <a:off x="3511702" y="2958233"/>
            <a:ext cx="752396" cy="434702"/>
          </a:xfrm>
          <a:custGeom>
            <a:avLst/>
            <a:gdLst>
              <a:gd name="connsiteX0" fmla="*/ 768684 w 768683"/>
              <a:gd name="connsiteY0" fmla="*/ 0 h 444113"/>
              <a:gd name="connsiteX1" fmla="*/ 161261 w 768683"/>
              <a:gd name="connsiteY1" fmla="*/ 0 h 444113"/>
              <a:gd name="connsiteX2" fmla="*/ 0 w 768683"/>
              <a:gd name="connsiteY2" fmla="*/ 444114 h 444113"/>
              <a:gd name="connsiteX3" fmla="*/ 547775 w 768683"/>
              <a:gd name="connsiteY3" fmla="*/ 444114 h 444113"/>
              <a:gd name="connsiteX4" fmla="*/ 768684 w 768683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83" h="444113">
                <a:moveTo>
                  <a:pt x="768684" y="0"/>
                </a:moveTo>
                <a:lnTo>
                  <a:pt x="161261" y="0"/>
                </a:lnTo>
                <a:cubicBezTo>
                  <a:pt x="92919" y="140545"/>
                  <a:pt x="38664" y="289182"/>
                  <a:pt x="0" y="444114"/>
                </a:cubicBezTo>
                <a:lnTo>
                  <a:pt x="547775" y="444114"/>
                </a:lnTo>
                <a:cubicBezTo>
                  <a:pt x="600679" y="284839"/>
                  <a:pt x="675465" y="135599"/>
                  <a:pt x="768684" y="0"/>
                </a:cubicBez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7" name="Forme libre 86">
            <a:extLst>
              <a:ext uri="{FF2B5EF4-FFF2-40B4-BE49-F238E27FC236}">
                <a16:creationId xmlns:a16="http://schemas.microsoft.com/office/drawing/2014/main" id="{BEE9F2E8-04F7-014D-C38A-A783F93EF24E}"/>
              </a:ext>
            </a:extLst>
          </p:cNvPr>
          <p:cNvSpPr/>
          <p:nvPr/>
        </p:nvSpPr>
        <p:spPr>
          <a:xfrm>
            <a:off x="1151217" y="3471255"/>
            <a:ext cx="2550550" cy="434703"/>
          </a:xfrm>
          <a:custGeom>
            <a:avLst/>
            <a:gdLst>
              <a:gd name="connsiteX0" fmla="*/ 2115727 w 2115727"/>
              <a:gd name="connsiteY0" fmla="*/ 0 h 444113"/>
              <a:gd name="connsiteX1" fmla="*/ 25777 w 2115727"/>
              <a:gd name="connsiteY1" fmla="*/ 0 h 444113"/>
              <a:gd name="connsiteX2" fmla="*/ 0 w 2115727"/>
              <a:gd name="connsiteY2" fmla="*/ 444114 h 444113"/>
              <a:gd name="connsiteX3" fmla="*/ 2065969 w 2115727"/>
              <a:gd name="connsiteY3" fmla="*/ 444114 h 444113"/>
              <a:gd name="connsiteX4" fmla="*/ 2115727 w 2115727"/>
              <a:gd name="connsiteY4" fmla="*/ 0 h 444113"/>
              <a:gd name="connsiteX0" fmla="*/ 2115727 w 2258869"/>
              <a:gd name="connsiteY0" fmla="*/ 0 h 444114"/>
              <a:gd name="connsiteX1" fmla="*/ 25777 w 2258869"/>
              <a:gd name="connsiteY1" fmla="*/ 0 h 444114"/>
              <a:gd name="connsiteX2" fmla="*/ 0 w 2258869"/>
              <a:gd name="connsiteY2" fmla="*/ 444114 h 444114"/>
              <a:gd name="connsiteX3" fmla="*/ 2065969 w 2258869"/>
              <a:gd name="connsiteY3" fmla="*/ 444114 h 444114"/>
              <a:gd name="connsiteX4" fmla="*/ 2073617 w 2258869"/>
              <a:gd name="connsiteY4" fmla="*/ 187591 h 444114"/>
              <a:gd name="connsiteX5" fmla="*/ 2115727 w 2258869"/>
              <a:gd name="connsiteY5" fmla="*/ 0 h 444114"/>
              <a:gd name="connsiteX0" fmla="*/ 2115727 w 2328340"/>
              <a:gd name="connsiteY0" fmla="*/ 0 h 444114"/>
              <a:gd name="connsiteX1" fmla="*/ 25777 w 2328340"/>
              <a:gd name="connsiteY1" fmla="*/ 0 h 444114"/>
              <a:gd name="connsiteX2" fmla="*/ 0 w 2328340"/>
              <a:gd name="connsiteY2" fmla="*/ 444114 h 444114"/>
              <a:gd name="connsiteX3" fmla="*/ 2065969 w 2328340"/>
              <a:gd name="connsiteY3" fmla="*/ 444114 h 444114"/>
              <a:gd name="connsiteX4" fmla="*/ 2278728 w 2328340"/>
              <a:gd name="connsiteY4" fmla="*/ 165615 h 444114"/>
              <a:gd name="connsiteX5" fmla="*/ 2115727 w 2328340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340" h="444114">
                <a:moveTo>
                  <a:pt x="2115727" y="0"/>
                </a:moveTo>
                <a:lnTo>
                  <a:pt x="25777" y="0"/>
                </a:lnTo>
                <a:cubicBezTo>
                  <a:pt x="9894" y="145941"/>
                  <a:pt x="1050" y="294127"/>
                  <a:pt x="0" y="444114"/>
                </a:cubicBezTo>
                <a:lnTo>
                  <a:pt x="2065969" y="444114"/>
                </a:lnTo>
                <a:cubicBezTo>
                  <a:pt x="2411572" y="401360"/>
                  <a:pt x="2270435" y="239634"/>
                  <a:pt x="2278728" y="165615"/>
                </a:cubicBezTo>
                <a:cubicBezTo>
                  <a:pt x="2287021" y="91596"/>
                  <a:pt x="2457034" y="31265"/>
                  <a:pt x="2115727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8" name="Forme libre 87">
            <a:extLst>
              <a:ext uri="{FF2B5EF4-FFF2-40B4-BE49-F238E27FC236}">
                <a16:creationId xmlns:a16="http://schemas.microsoft.com/office/drawing/2014/main" id="{C2C1B23A-E8A9-8D90-6638-1A28DDFE2B06}"/>
              </a:ext>
            </a:extLst>
          </p:cNvPr>
          <p:cNvSpPr/>
          <p:nvPr/>
        </p:nvSpPr>
        <p:spPr>
          <a:xfrm>
            <a:off x="3444955" y="3471255"/>
            <a:ext cx="579005" cy="434702"/>
          </a:xfrm>
          <a:custGeom>
            <a:avLst/>
            <a:gdLst>
              <a:gd name="connsiteX0" fmla="*/ 591539 w 591539"/>
              <a:gd name="connsiteY0" fmla="*/ 0 h 444113"/>
              <a:gd name="connsiteX1" fmla="*/ 49758 w 591539"/>
              <a:gd name="connsiteY1" fmla="*/ 0 h 444113"/>
              <a:gd name="connsiteX2" fmla="*/ 0 w 591539"/>
              <a:gd name="connsiteY2" fmla="*/ 444114 h 444113"/>
              <a:gd name="connsiteX3" fmla="*/ 526344 w 591539"/>
              <a:gd name="connsiteY3" fmla="*/ 444114 h 444113"/>
              <a:gd name="connsiteX4" fmla="*/ 591389 w 591539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539" h="444113">
                <a:moveTo>
                  <a:pt x="591539" y="0"/>
                </a:moveTo>
                <a:lnTo>
                  <a:pt x="49758" y="0"/>
                </a:lnTo>
                <a:cubicBezTo>
                  <a:pt x="19334" y="143541"/>
                  <a:pt x="2397" y="292031"/>
                  <a:pt x="0" y="444114"/>
                </a:cubicBezTo>
                <a:lnTo>
                  <a:pt x="526344" y="444114"/>
                </a:lnTo>
                <a:cubicBezTo>
                  <a:pt x="529344" y="290531"/>
                  <a:pt x="551825" y="141745"/>
                  <a:pt x="591389" y="0"/>
                </a:cubicBezTo>
                <a:close/>
              </a:path>
            </a:pathLst>
          </a:custGeom>
          <a:solidFill>
            <a:schemeClr val="accent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49" name="Forme libre 88">
            <a:extLst>
              <a:ext uri="{FF2B5EF4-FFF2-40B4-BE49-F238E27FC236}">
                <a16:creationId xmlns:a16="http://schemas.microsoft.com/office/drawing/2014/main" id="{A1C46745-2CD1-9732-F431-CCA179A03572}"/>
              </a:ext>
            </a:extLst>
          </p:cNvPr>
          <p:cNvSpPr/>
          <p:nvPr/>
        </p:nvSpPr>
        <p:spPr>
          <a:xfrm>
            <a:off x="1151803" y="3984424"/>
            <a:ext cx="2557418" cy="434703"/>
          </a:xfrm>
          <a:custGeom>
            <a:avLst/>
            <a:gdLst>
              <a:gd name="connsiteX0" fmla="*/ 2065969 w 2117673"/>
              <a:gd name="connsiteY0" fmla="*/ 0 h 444113"/>
              <a:gd name="connsiteX1" fmla="*/ 0 w 2117673"/>
              <a:gd name="connsiteY1" fmla="*/ 0 h 444113"/>
              <a:gd name="connsiteX2" fmla="*/ 26827 w 2117673"/>
              <a:gd name="connsiteY2" fmla="*/ 444114 h 444113"/>
              <a:gd name="connsiteX3" fmla="*/ 2117674 w 2117673"/>
              <a:gd name="connsiteY3" fmla="*/ 444114 h 444113"/>
              <a:gd name="connsiteX4" fmla="*/ 2065969 w 2117673"/>
              <a:gd name="connsiteY4" fmla="*/ 0 h 444113"/>
              <a:gd name="connsiteX0" fmla="*/ 2065969 w 2255946"/>
              <a:gd name="connsiteY0" fmla="*/ 0 h 444114"/>
              <a:gd name="connsiteX1" fmla="*/ 0 w 2255946"/>
              <a:gd name="connsiteY1" fmla="*/ 0 h 444114"/>
              <a:gd name="connsiteX2" fmla="*/ 26827 w 2255946"/>
              <a:gd name="connsiteY2" fmla="*/ 444114 h 444114"/>
              <a:gd name="connsiteX3" fmla="*/ 2117674 w 2255946"/>
              <a:gd name="connsiteY3" fmla="*/ 444114 h 444114"/>
              <a:gd name="connsiteX4" fmla="*/ 2058815 w 2255946"/>
              <a:gd name="connsiteY4" fmla="*/ 227369 h 444114"/>
              <a:gd name="connsiteX5" fmla="*/ 2065969 w 2255946"/>
              <a:gd name="connsiteY5" fmla="*/ 0 h 444114"/>
              <a:gd name="connsiteX0" fmla="*/ 2065969 w 2335803"/>
              <a:gd name="connsiteY0" fmla="*/ 0 h 444114"/>
              <a:gd name="connsiteX1" fmla="*/ 0 w 2335803"/>
              <a:gd name="connsiteY1" fmla="*/ 0 h 444114"/>
              <a:gd name="connsiteX2" fmla="*/ 26827 w 2335803"/>
              <a:gd name="connsiteY2" fmla="*/ 444114 h 444114"/>
              <a:gd name="connsiteX3" fmla="*/ 2117674 w 2335803"/>
              <a:gd name="connsiteY3" fmla="*/ 444114 h 444114"/>
              <a:gd name="connsiteX4" fmla="*/ 2293228 w 2335803"/>
              <a:gd name="connsiteY4" fmla="*/ 212718 h 444114"/>
              <a:gd name="connsiteX5" fmla="*/ 2065969 w 2335803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803" h="444114">
                <a:moveTo>
                  <a:pt x="2065969" y="0"/>
                </a:moveTo>
                <a:lnTo>
                  <a:pt x="0" y="0"/>
                </a:lnTo>
                <a:cubicBezTo>
                  <a:pt x="1500" y="149987"/>
                  <a:pt x="10640" y="298173"/>
                  <a:pt x="26827" y="444114"/>
                </a:cubicBezTo>
                <a:lnTo>
                  <a:pt x="2117674" y="444114"/>
                </a:lnTo>
                <a:cubicBezTo>
                  <a:pt x="2456339" y="407990"/>
                  <a:pt x="2301845" y="286737"/>
                  <a:pt x="2293228" y="212718"/>
                </a:cubicBezTo>
                <a:cubicBezTo>
                  <a:pt x="2284611" y="138699"/>
                  <a:pt x="2409105" y="37895"/>
                  <a:pt x="2065969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0" name="Forme libre 89">
            <a:extLst>
              <a:ext uri="{FF2B5EF4-FFF2-40B4-BE49-F238E27FC236}">
                <a16:creationId xmlns:a16="http://schemas.microsoft.com/office/drawing/2014/main" id="{CD76550D-E533-1615-22BC-7CA71535E91C}"/>
              </a:ext>
            </a:extLst>
          </p:cNvPr>
          <p:cNvSpPr/>
          <p:nvPr/>
        </p:nvSpPr>
        <p:spPr>
          <a:xfrm>
            <a:off x="3445101" y="3984424"/>
            <a:ext cx="581497" cy="434702"/>
          </a:xfrm>
          <a:custGeom>
            <a:avLst/>
            <a:gdLst>
              <a:gd name="connsiteX0" fmla="*/ 526344 w 594085"/>
              <a:gd name="connsiteY0" fmla="*/ 0 h 444113"/>
              <a:gd name="connsiteX1" fmla="*/ 0 w 594085"/>
              <a:gd name="connsiteY1" fmla="*/ 0 h 444113"/>
              <a:gd name="connsiteX2" fmla="*/ 51705 w 594085"/>
              <a:gd name="connsiteY2" fmla="*/ 444114 h 444113"/>
              <a:gd name="connsiteX3" fmla="*/ 594086 w 594085"/>
              <a:gd name="connsiteY3" fmla="*/ 444114 h 444113"/>
              <a:gd name="connsiteX4" fmla="*/ 526344 w 594085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085" h="444113">
                <a:moveTo>
                  <a:pt x="526344" y="0"/>
                </a:moveTo>
                <a:lnTo>
                  <a:pt x="0" y="0"/>
                </a:lnTo>
                <a:cubicBezTo>
                  <a:pt x="2997" y="152083"/>
                  <a:pt x="20680" y="300573"/>
                  <a:pt x="51705" y="444114"/>
                </a:cubicBezTo>
                <a:lnTo>
                  <a:pt x="594086" y="444114"/>
                </a:lnTo>
                <a:cubicBezTo>
                  <a:pt x="553622" y="302519"/>
                  <a:pt x="530091" y="153732"/>
                  <a:pt x="526344" y="0"/>
                </a:cubicBezTo>
                <a:close/>
              </a:path>
            </a:pathLst>
          </a:custGeom>
          <a:solidFill>
            <a:schemeClr val="accent3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1" name="Forme libre 90">
            <a:extLst>
              <a:ext uri="{FF2B5EF4-FFF2-40B4-BE49-F238E27FC236}">
                <a16:creationId xmlns:a16="http://schemas.microsoft.com/office/drawing/2014/main" id="{59D425D3-46EA-93EE-C4AD-425599A3AB47}"/>
              </a:ext>
            </a:extLst>
          </p:cNvPr>
          <p:cNvSpPr/>
          <p:nvPr/>
        </p:nvSpPr>
        <p:spPr>
          <a:xfrm>
            <a:off x="1198247" y="4497594"/>
            <a:ext cx="2676625" cy="434703"/>
          </a:xfrm>
          <a:custGeom>
            <a:avLst/>
            <a:gdLst>
              <a:gd name="connsiteX0" fmla="*/ 2100140 w 2263947"/>
              <a:gd name="connsiteY0" fmla="*/ 0 h 444113"/>
              <a:gd name="connsiteX1" fmla="*/ 0 w 2263947"/>
              <a:gd name="connsiteY1" fmla="*/ 0 h 444113"/>
              <a:gd name="connsiteX2" fmla="*/ 81532 w 2263947"/>
              <a:gd name="connsiteY2" fmla="*/ 444114 h 444113"/>
              <a:gd name="connsiteX3" fmla="*/ 2263948 w 2263947"/>
              <a:gd name="connsiteY3" fmla="*/ 444114 h 444113"/>
              <a:gd name="connsiteX4" fmla="*/ 2100140 w 2263947"/>
              <a:gd name="connsiteY4" fmla="*/ 0 h 444113"/>
              <a:gd name="connsiteX0" fmla="*/ 2100140 w 2404185"/>
              <a:gd name="connsiteY0" fmla="*/ 0 h 444114"/>
              <a:gd name="connsiteX1" fmla="*/ 0 w 2404185"/>
              <a:gd name="connsiteY1" fmla="*/ 0 h 444114"/>
              <a:gd name="connsiteX2" fmla="*/ 81532 w 2404185"/>
              <a:gd name="connsiteY2" fmla="*/ 444114 h 444114"/>
              <a:gd name="connsiteX3" fmla="*/ 2263948 w 2404185"/>
              <a:gd name="connsiteY3" fmla="*/ 444114 h 444114"/>
              <a:gd name="connsiteX4" fmla="*/ 2176383 w 2404185"/>
              <a:gd name="connsiteY4" fmla="*/ 208544 h 444114"/>
              <a:gd name="connsiteX5" fmla="*/ 2100140 w 2404185"/>
              <a:gd name="connsiteY5" fmla="*/ 0 h 444114"/>
              <a:gd name="connsiteX0" fmla="*/ 2100140 w 2468775"/>
              <a:gd name="connsiteY0" fmla="*/ 0 h 444114"/>
              <a:gd name="connsiteX1" fmla="*/ 0 w 2468775"/>
              <a:gd name="connsiteY1" fmla="*/ 0 h 444114"/>
              <a:gd name="connsiteX2" fmla="*/ 81532 w 2468775"/>
              <a:gd name="connsiteY2" fmla="*/ 444114 h 444114"/>
              <a:gd name="connsiteX3" fmla="*/ 2263948 w 2468775"/>
              <a:gd name="connsiteY3" fmla="*/ 444114 h 444114"/>
              <a:gd name="connsiteX4" fmla="*/ 2388820 w 2468775"/>
              <a:gd name="connsiteY4" fmla="*/ 171917 h 444114"/>
              <a:gd name="connsiteX5" fmla="*/ 2100140 w 2468775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775" h="444114">
                <a:moveTo>
                  <a:pt x="2100140" y="0"/>
                </a:moveTo>
                <a:lnTo>
                  <a:pt x="0" y="0"/>
                </a:lnTo>
                <a:cubicBezTo>
                  <a:pt x="19634" y="150586"/>
                  <a:pt x="47061" y="298773"/>
                  <a:pt x="81532" y="444114"/>
                </a:cubicBezTo>
                <a:lnTo>
                  <a:pt x="2263948" y="444114"/>
                </a:lnTo>
                <a:cubicBezTo>
                  <a:pt x="2613090" y="404852"/>
                  <a:pt x="2416121" y="245936"/>
                  <a:pt x="2388820" y="171917"/>
                </a:cubicBezTo>
                <a:cubicBezTo>
                  <a:pt x="2361519" y="97898"/>
                  <a:pt x="2462871" y="34757"/>
                  <a:pt x="2100140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2" name="Forme libre 91">
            <a:extLst>
              <a:ext uri="{FF2B5EF4-FFF2-40B4-BE49-F238E27FC236}">
                <a16:creationId xmlns:a16="http://schemas.microsoft.com/office/drawing/2014/main" id="{B655F6AC-9A82-06AB-D912-E92E74553A41}"/>
              </a:ext>
            </a:extLst>
          </p:cNvPr>
          <p:cNvSpPr/>
          <p:nvPr/>
        </p:nvSpPr>
        <p:spPr>
          <a:xfrm>
            <a:off x="3514049" y="4497594"/>
            <a:ext cx="756801" cy="434702"/>
          </a:xfrm>
          <a:custGeom>
            <a:avLst/>
            <a:gdLst>
              <a:gd name="connsiteX0" fmla="*/ 548678 w 773184"/>
              <a:gd name="connsiteY0" fmla="*/ 0 h 444113"/>
              <a:gd name="connsiteX1" fmla="*/ 0 w 773184"/>
              <a:gd name="connsiteY1" fmla="*/ 0 h 444113"/>
              <a:gd name="connsiteX2" fmla="*/ 163808 w 773184"/>
              <a:gd name="connsiteY2" fmla="*/ 444114 h 444113"/>
              <a:gd name="connsiteX3" fmla="*/ 773184 w 773184"/>
              <a:gd name="connsiteY3" fmla="*/ 444114 h 444113"/>
              <a:gd name="connsiteX4" fmla="*/ 548528 w 773184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184" h="444113">
                <a:moveTo>
                  <a:pt x="548678" y="0"/>
                </a:moveTo>
                <a:lnTo>
                  <a:pt x="0" y="0"/>
                </a:lnTo>
                <a:cubicBezTo>
                  <a:pt x="39414" y="154929"/>
                  <a:pt x="94719" y="303569"/>
                  <a:pt x="163808" y="444114"/>
                </a:cubicBezTo>
                <a:lnTo>
                  <a:pt x="773184" y="444114"/>
                </a:lnTo>
                <a:cubicBezTo>
                  <a:pt x="678765" y="308661"/>
                  <a:pt x="602630" y="159424"/>
                  <a:pt x="548528" y="0"/>
                </a:cubicBezTo>
                <a:close/>
              </a:path>
            </a:pathLst>
          </a:custGeom>
          <a:solidFill>
            <a:schemeClr val="accent4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3" name="Forme libre 92">
            <a:extLst>
              <a:ext uri="{FF2B5EF4-FFF2-40B4-BE49-F238E27FC236}">
                <a16:creationId xmlns:a16="http://schemas.microsoft.com/office/drawing/2014/main" id="{74AFC094-5B0A-3F4F-C0EE-978BD17112E8}"/>
              </a:ext>
            </a:extLst>
          </p:cNvPr>
          <p:cNvSpPr/>
          <p:nvPr/>
        </p:nvSpPr>
        <p:spPr>
          <a:xfrm>
            <a:off x="4661791" y="2879767"/>
            <a:ext cx="652646" cy="295816"/>
          </a:xfrm>
          <a:custGeom>
            <a:avLst/>
            <a:gdLst>
              <a:gd name="connsiteX0" fmla="*/ 666775 w 666774"/>
              <a:gd name="connsiteY0" fmla="*/ 0 h 302219"/>
              <a:gd name="connsiteX1" fmla="*/ 313078 w 666774"/>
              <a:gd name="connsiteY1" fmla="*/ 0 h 302219"/>
              <a:gd name="connsiteX2" fmla="*/ 0 w 666774"/>
              <a:gd name="connsiteY2" fmla="*/ 302219 h 302219"/>
              <a:gd name="connsiteX3" fmla="*/ 211319 w 666774"/>
              <a:gd name="connsiteY3" fmla="*/ 302219 h 302219"/>
              <a:gd name="connsiteX4" fmla="*/ 666625 w 666774"/>
              <a:gd name="connsiteY4" fmla="*/ 0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74" h="302219">
                <a:moveTo>
                  <a:pt x="666775" y="0"/>
                </a:moveTo>
                <a:lnTo>
                  <a:pt x="313078" y="0"/>
                </a:lnTo>
                <a:cubicBezTo>
                  <a:pt x="192735" y="82710"/>
                  <a:pt x="86776" y="184900"/>
                  <a:pt x="0" y="302219"/>
                </a:cubicBezTo>
                <a:lnTo>
                  <a:pt x="211319" y="302219"/>
                </a:lnTo>
                <a:cubicBezTo>
                  <a:pt x="335409" y="167966"/>
                  <a:pt x="491127" y="63231"/>
                  <a:pt x="66662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4" name="Forme libre 93">
            <a:extLst>
              <a:ext uri="{FF2B5EF4-FFF2-40B4-BE49-F238E27FC236}">
                <a16:creationId xmlns:a16="http://schemas.microsoft.com/office/drawing/2014/main" id="{2F214F36-8676-DCB2-911F-86667D006DCA}"/>
              </a:ext>
            </a:extLst>
          </p:cNvPr>
          <p:cNvSpPr/>
          <p:nvPr/>
        </p:nvSpPr>
        <p:spPr>
          <a:xfrm>
            <a:off x="6078867" y="2879767"/>
            <a:ext cx="652499" cy="295816"/>
          </a:xfrm>
          <a:custGeom>
            <a:avLst/>
            <a:gdLst>
              <a:gd name="connsiteX0" fmla="*/ 353693 w 666624"/>
              <a:gd name="connsiteY0" fmla="*/ 0 h 302219"/>
              <a:gd name="connsiteX1" fmla="*/ 0 w 666624"/>
              <a:gd name="connsiteY1" fmla="*/ 0 h 302219"/>
              <a:gd name="connsiteX2" fmla="*/ 455305 w 666624"/>
              <a:gd name="connsiteY2" fmla="*/ 302219 h 302219"/>
              <a:gd name="connsiteX3" fmla="*/ 666625 w 666624"/>
              <a:gd name="connsiteY3" fmla="*/ 302219 h 302219"/>
              <a:gd name="connsiteX4" fmla="*/ 353543 w 666624"/>
              <a:gd name="connsiteY4" fmla="*/ 0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624" h="302219">
                <a:moveTo>
                  <a:pt x="353693" y="0"/>
                </a:moveTo>
                <a:lnTo>
                  <a:pt x="0" y="0"/>
                </a:lnTo>
                <a:cubicBezTo>
                  <a:pt x="175498" y="63231"/>
                  <a:pt x="331212" y="167966"/>
                  <a:pt x="455305" y="302219"/>
                </a:cubicBezTo>
                <a:lnTo>
                  <a:pt x="666625" y="302219"/>
                </a:lnTo>
                <a:cubicBezTo>
                  <a:pt x="579849" y="185050"/>
                  <a:pt x="473889" y="82860"/>
                  <a:pt x="35354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5" name="Forme libre 94">
            <a:extLst>
              <a:ext uri="{FF2B5EF4-FFF2-40B4-BE49-F238E27FC236}">
                <a16:creationId xmlns:a16="http://schemas.microsoft.com/office/drawing/2014/main" id="{69551F55-12BD-4EF6-F01F-71866C024848}"/>
              </a:ext>
            </a:extLst>
          </p:cNvPr>
          <p:cNvSpPr/>
          <p:nvPr/>
        </p:nvSpPr>
        <p:spPr>
          <a:xfrm>
            <a:off x="4868779" y="2879767"/>
            <a:ext cx="1655893" cy="295816"/>
          </a:xfrm>
          <a:custGeom>
            <a:avLst/>
            <a:gdLst>
              <a:gd name="connsiteX0" fmla="*/ 0 w 1691738"/>
              <a:gd name="connsiteY0" fmla="*/ 302219 h 302219"/>
              <a:gd name="connsiteX1" fmla="*/ 1691739 w 1691738"/>
              <a:gd name="connsiteY1" fmla="*/ 302219 h 302219"/>
              <a:gd name="connsiteX2" fmla="*/ 1236433 w 1691738"/>
              <a:gd name="connsiteY2" fmla="*/ 0 h 302219"/>
              <a:gd name="connsiteX3" fmla="*/ 455456 w 1691738"/>
              <a:gd name="connsiteY3" fmla="*/ 0 h 302219"/>
              <a:gd name="connsiteX4" fmla="*/ 150 w 1691738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738" h="302219">
                <a:moveTo>
                  <a:pt x="0" y="302219"/>
                </a:moveTo>
                <a:lnTo>
                  <a:pt x="1691739" y="302219"/>
                </a:lnTo>
                <a:cubicBezTo>
                  <a:pt x="1567646" y="167966"/>
                  <a:pt x="1411931" y="63231"/>
                  <a:pt x="1236433" y="0"/>
                </a:cubicBezTo>
                <a:lnTo>
                  <a:pt x="455456" y="0"/>
                </a:lnTo>
                <a:cubicBezTo>
                  <a:pt x="279957" y="63231"/>
                  <a:pt x="124240" y="167966"/>
                  <a:pt x="150" y="302219"/>
                </a:cubicBezTo>
                <a:close/>
              </a:path>
            </a:pathLst>
          </a:custGeom>
          <a:solidFill>
            <a:srgbClr val="D54E4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6" name="Forme libre 95">
            <a:extLst>
              <a:ext uri="{FF2B5EF4-FFF2-40B4-BE49-F238E27FC236}">
                <a16:creationId xmlns:a16="http://schemas.microsoft.com/office/drawing/2014/main" id="{A4153437-1E8C-7D60-3B73-27E0E86620C4}"/>
              </a:ext>
            </a:extLst>
          </p:cNvPr>
          <p:cNvSpPr/>
          <p:nvPr/>
        </p:nvSpPr>
        <p:spPr>
          <a:xfrm>
            <a:off x="6588193" y="3250676"/>
            <a:ext cx="333730" cy="295816"/>
          </a:xfrm>
          <a:custGeom>
            <a:avLst/>
            <a:gdLst>
              <a:gd name="connsiteX0" fmla="*/ 168605 w 340955"/>
              <a:gd name="connsiteY0" fmla="*/ 302219 h 302219"/>
              <a:gd name="connsiteX1" fmla="*/ 340956 w 340955"/>
              <a:gd name="connsiteY1" fmla="*/ 302219 h 302219"/>
              <a:gd name="connsiteX2" fmla="*/ 198879 w 340955"/>
              <a:gd name="connsiteY2" fmla="*/ 0 h 302219"/>
              <a:gd name="connsiteX3" fmla="*/ 0 w 340955"/>
              <a:gd name="connsiteY3" fmla="*/ 0 h 302219"/>
              <a:gd name="connsiteX4" fmla="*/ 168605 w 340955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55" h="302219">
                <a:moveTo>
                  <a:pt x="168605" y="302219"/>
                </a:moveTo>
                <a:lnTo>
                  <a:pt x="340956" y="302219"/>
                </a:lnTo>
                <a:cubicBezTo>
                  <a:pt x="306485" y="194787"/>
                  <a:pt x="258377" y="93498"/>
                  <a:pt x="198879" y="0"/>
                </a:cubicBezTo>
                <a:lnTo>
                  <a:pt x="0" y="0"/>
                </a:lnTo>
                <a:cubicBezTo>
                  <a:pt x="70439" y="90952"/>
                  <a:pt x="127690" y="192538"/>
                  <a:pt x="168605" y="302219"/>
                </a:cubicBez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7" name="Forme libre 96">
            <a:extLst>
              <a:ext uri="{FF2B5EF4-FFF2-40B4-BE49-F238E27FC236}">
                <a16:creationId xmlns:a16="http://schemas.microsoft.com/office/drawing/2014/main" id="{3157669A-B403-01B8-658C-3571BD949B44}"/>
              </a:ext>
            </a:extLst>
          </p:cNvPr>
          <p:cNvSpPr/>
          <p:nvPr/>
        </p:nvSpPr>
        <p:spPr>
          <a:xfrm>
            <a:off x="4471527" y="3250676"/>
            <a:ext cx="333730" cy="295816"/>
          </a:xfrm>
          <a:custGeom>
            <a:avLst/>
            <a:gdLst>
              <a:gd name="connsiteX0" fmla="*/ 340956 w 340955"/>
              <a:gd name="connsiteY0" fmla="*/ 0 h 302219"/>
              <a:gd name="connsiteX1" fmla="*/ 142077 w 340955"/>
              <a:gd name="connsiteY1" fmla="*/ 0 h 302219"/>
              <a:gd name="connsiteX2" fmla="*/ 0 w 340955"/>
              <a:gd name="connsiteY2" fmla="*/ 302219 h 302219"/>
              <a:gd name="connsiteX3" fmla="*/ 172351 w 340955"/>
              <a:gd name="connsiteY3" fmla="*/ 302219 h 302219"/>
              <a:gd name="connsiteX4" fmla="*/ 340956 w 340955"/>
              <a:gd name="connsiteY4" fmla="*/ 0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55" h="302219">
                <a:moveTo>
                  <a:pt x="340956" y="0"/>
                </a:moveTo>
                <a:lnTo>
                  <a:pt x="142077" y="0"/>
                </a:lnTo>
                <a:cubicBezTo>
                  <a:pt x="82579" y="93348"/>
                  <a:pt x="34471" y="194787"/>
                  <a:pt x="0" y="302219"/>
                </a:cubicBezTo>
                <a:lnTo>
                  <a:pt x="172351" y="302219"/>
                </a:lnTo>
                <a:cubicBezTo>
                  <a:pt x="213266" y="192538"/>
                  <a:pt x="270517" y="90952"/>
                  <a:pt x="340956" y="0"/>
                </a:cubicBez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8" name="Forme libre 97">
            <a:extLst>
              <a:ext uri="{FF2B5EF4-FFF2-40B4-BE49-F238E27FC236}">
                <a16:creationId xmlns:a16="http://schemas.microsoft.com/office/drawing/2014/main" id="{0CDC259F-56D6-8725-C579-68F06A51E7F6}"/>
              </a:ext>
            </a:extLst>
          </p:cNvPr>
          <p:cNvSpPr/>
          <p:nvPr/>
        </p:nvSpPr>
        <p:spPr>
          <a:xfrm>
            <a:off x="4640080" y="3250676"/>
            <a:ext cx="2112998" cy="295816"/>
          </a:xfrm>
          <a:custGeom>
            <a:avLst/>
            <a:gdLst>
              <a:gd name="connsiteX0" fmla="*/ 0 w 2158738"/>
              <a:gd name="connsiteY0" fmla="*/ 302219 h 302219"/>
              <a:gd name="connsiteX1" fmla="*/ 2158738 w 2158738"/>
              <a:gd name="connsiteY1" fmla="*/ 302219 h 302219"/>
              <a:gd name="connsiteX2" fmla="*/ 1990134 w 2158738"/>
              <a:gd name="connsiteY2" fmla="*/ 0 h 302219"/>
              <a:gd name="connsiteX3" fmla="*/ 168605 w 2158738"/>
              <a:gd name="connsiteY3" fmla="*/ 0 h 302219"/>
              <a:gd name="connsiteX4" fmla="*/ 0 w 2158738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738" h="302219">
                <a:moveTo>
                  <a:pt x="0" y="302219"/>
                </a:moveTo>
                <a:lnTo>
                  <a:pt x="2158738" y="302219"/>
                </a:lnTo>
                <a:cubicBezTo>
                  <a:pt x="2117824" y="192538"/>
                  <a:pt x="2060572" y="90952"/>
                  <a:pt x="1990134" y="0"/>
                </a:cubicBezTo>
                <a:lnTo>
                  <a:pt x="168605" y="0"/>
                </a:lnTo>
                <a:cubicBezTo>
                  <a:pt x="98166" y="90952"/>
                  <a:pt x="40914" y="192538"/>
                  <a:pt x="0" y="302219"/>
                </a:cubicBezTo>
                <a:close/>
              </a:path>
            </a:pathLst>
          </a:custGeom>
          <a:solidFill>
            <a:srgbClr val="E9663D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59" name="Forme libre 98">
            <a:extLst>
              <a:ext uri="{FF2B5EF4-FFF2-40B4-BE49-F238E27FC236}">
                <a16:creationId xmlns:a16="http://schemas.microsoft.com/office/drawing/2014/main" id="{8D5CF8C6-570F-C969-4214-EA2F03A6A260}"/>
              </a:ext>
            </a:extLst>
          </p:cNvPr>
          <p:cNvSpPr/>
          <p:nvPr/>
        </p:nvSpPr>
        <p:spPr>
          <a:xfrm>
            <a:off x="6778015" y="3621583"/>
            <a:ext cx="204932" cy="295816"/>
          </a:xfrm>
          <a:custGeom>
            <a:avLst/>
            <a:gdLst>
              <a:gd name="connsiteX0" fmla="*/ 46461 w 209368"/>
              <a:gd name="connsiteY0" fmla="*/ 302219 h 302219"/>
              <a:gd name="connsiteX1" fmla="*/ 209369 w 209368"/>
              <a:gd name="connsiteY1" fmla="*/ 302219 h 302219"/>
              <a:gd name="connsiteX2" fmla="*/ 169205 w 209368"/>
              <a:gd name="connsiteY2" fmla="*/ 0 h 302219"/>
              <a:gd name="connsiteX3" fmla="*/ 0 w 209368"/>
              <a:gd name="connsiteY3" fmla="*/ 0 h 302219"/>
              <a:gd name="connsiteX4" fmla="*/ 46461 w 209368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68" h="302219">
                <a:moveTo>
                  <a:pt x="46461" y="302219"/>
                </a:moveTo>
                <a:lnTo>
                  <a:pt x="209369" y="302219"/>
                </a:lnTo>
                <a:cubicBezTo>
                  <a:pt x="207572" y="198083"/>
                  <a:pt x="193932" y="96944"/>
                  <a:pt x="169205" y="0"/>
                </a:cubicBezTo>
                <a:lnTo>
                  <a:pt x="0" y="0"/>
                </a:lnTo>
                <a:cubicBezTo>
                  <a:pt x="28324" y="96044"/>
                  <a:pt x="44361" y="197484"/>
                  <a:pt x="46461" y="302219"/>
                </a:cubicBezTo>
                <a:close/>
              </a:path>
            </a:pathLst>
          </a:custGeom>
          <a:solidFill>
            <a:schemeClr val="accent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0" name="Forme libre 99">
            <a:extLst>
              <a:ext uri="{FF2B5EF4-FFF2-40B4-BE49-F238E27FC236}">
                <a16:creationId xmlns:a16="http://schemas.microsoft.com/office/drawing/2014/main" id="{59F8D19B-CA28-C490-2903-C64A8CB0D529}"/>
              </a:ext>
            </a:extLst>
          </p:cNvPr>
          <p:cNvSpPr/>
          <p:nvPr/>
        </p:nvSpPr>
        <p:spPr>
          <a:xfrm>
            <a:off x="4410357" y="3621583"/>
            <a:ext cx="204932" cy="295816"/>
          </a:xfrm>
          <a:custGeom>
            <a:avLst/>
            <a:gdLst>
              <a:gd name="connsiteX0" fmla="*/ 209369 w 209368"/>
              <a:gd name="connsiteY0" fmla="*/ 0 h 302219"/>
              <a:gd name="connsiteX1" fmla="*/ 40164 w 209368"/>
              <a:gd name="connsiteY1" fmla="*/ 0 h 302219"/>
              <a:gd name="connsiteX2" fmla="*/ 0 w 209368"/>
              <a:gd name="connsiteY2" fmla="*/ 302219 h 302219"/>
              <a:gd name="connsiteX3" fmla="*/ 162908 w 209368"/>
              <a:gd name="connsiteY3" fmla="*/ 302219 h 302219"/>
              <a:gd name="connsiteX4" fmla="*/ 209369 w 209368"/>
              <a:gd name="connsiteY4" fmla="*/ 0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68" h="302219">
                <a:moveTo>
                  <a:pt x="209369" y="0"/>
                </a:moveTo>
                <a:lnTo>
                  <a:pt x="40164" y="0"/>
                </a:lnTo>
                <a:cubicBezTo>
                  <a:pt x="15433" y="96794"/>
                  <a:pt x="1797" y="198083"/>
                  <a:pt x="0" y="302219"/>
                </a:cubicBezTo>
                <a:lnTo>
                  <a:pt x="162908" y="302219"/>
                </a:lnTo>
                <a:cubicBezTo>
                  <a:pt x="165008" y="197484"/>
                  <a:pt x="181041" y="96194"/>
                  <a:pt x="209369" y="0"/>
                </a:cubicBezTo>
                <a:close/>
              </a:path>
            </a:pathLst>
          </a:custGeom>
          <a:solidFill>
            <a:schemeClr val="accent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1" name="Forme libre 100">
            <a:extLst>
              <a:ext uri="{FF2B5EF4-FFF2-40B4-BE49-F238E27FC236}">
                <a16:creationId xmlns:a16="http://schemas.microsoft.com/office/drawing/2014/main" id="{4B95028B-FEFB-9864-BE9C-F5E854C35D7F}"/>
              </a:ext>
            </a:extLst>
          </p:cNvPr>
          <p:cNvSpPr/>
          <p:nvPr/>
        </p:nvSpPr>
        <p:spPr>
          <a:xfrm>
            <a:off x="4569666" y="3621583"/>
            <a:ext cx="2253826" cy="295816"/>
          </a:xfrm>
          <a:custGeom>
            <a:avLst/>
            <a:gdLst>
              <a:gd name="connsiteX0" fmla="*/ 150 w 2302615"/>
              <a:gd name="connsiteY0" fmla="*/ 302219 h 302219"/>
              <a:gd name="connsiteX1" fmla="*/ 2302616 w 2302615"/>
              <a:gd name="connsiteY1" fmla="*/ 302219 h 302219"/>
              <a:gd name="connsiteX2" fmla="*/ 2256154 w 2302615"/>
              <a:gd name="connsiteY2" fmla="*/ 0 h 302219"/>
              <a:gd name="connsiteX3" fmla="*/ 46461 w 2302615"/>
              <a:gd name="connsiteY3" fmla="*/ 0 h 302219"/>
              <a:gd name="connsiteX4" fmla="*/ 0 w 2302615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2615" h="302219">
                <a:moveTo>
                  <a:pt x="150" y="302219"/>
                </a:moveTo>
                <a:lnTo>
                  <a:pt x="2302616" y="302219"/>
                </a:lnTo>
                <a:cubicBezTo>
                  <a:pt x="2300516" y="197484"/>
                  <a:pt x="2284478" y="96194"/>
                  <a:pt x="2256154" y="0"/>
                </a:cubicBezTo>
                <a:lnTo>
                  <a:pt x="46461" y="0"/>
                </a:lnTo>
                <a:cubicBezTo>
                  <a:pt x="18134" y="96044"/>
                  <a:pt x="2100" y="197484"/>
                  <a:pt x="0" y="302219"/>
                </a:cubicBezTo>
                <a:close/>
              </a:path>
            </a:pathLst>
          </a:custGeom>
          <a:solidFill>
            <a:srgbClr val="F59C4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2" name="Forme libre 101">
            <a:extLst>
              <a:ext uri="{FF2B5EF4-FFF2-40B4-BE49-F238E27FC236}">
                <a16:creationId xmlns:a16="http://schemas.microsoft.com/office/drawing/2014/main" id="{71A89798-DDED-1687-A7AE-0FA799991218}"/>
              </a:ext>
            </a:extLst>
          </p:cNvPr>
          <p:cNvSpPr/>
          <p:nvPr/>
        </p:nvSpPr>
        <p:spPr>
          <a:xfrm>
            <a:off x="6769065" y="3992492"/>
            <a:ext cx="213148" cy="295816"/>
          </a:xfrm>
          <a:custGeom>
            <a:avLst/>
            <a:gdLst>
              <a:gd name="connsiteX0" fmla="*/ 0 w 217762"/>
              <a:gd name="connsiteY0" fmla="*/ 302219 h 302219"/>
              <a:gd name="connsiteX1" fmla="*/ 170105 w 217762"/>
              <a:gd name="connsiteY1" fmla="*/ 302219 h 302219"/>
              <a:gd name="connsiteX2" fmla="*/ 217763 w 217762"/>
              <a:gd name="connsiteY2" fmla="*/ 0 h 302219"/>
              <a:gd name="connsiteX3" fmla="*/ 54855 w 217762"/>
              <a:gd name="connsiteY3" fmla="*/ 0 h 302219"/>
              <a:gd name="connsiteX4" fmla="*/ 0 w 217762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62" h="302219">
                <a:moveTo>
                  <a:pt x="0" y="302219"/>
                </a:moveTo>
                <a:lnTo>
                  <a:pt x="170105" y="302219"/>
                </a:lnTo>
                <a:cubicBezTo>
                  <a:pt x="197232" y="205575"/>
                  <a:pt x="213716" y="104436"/>
                  <a:pt x="217763" y="0"/>
                </a:cubicBezTo>
                <a:lnTo>
                  <a:pt x="54855" y="0"/>
                </a:lnTo>
                <a:cubicBezTo>
                  <a:pt x="50058" y="105036"/>
                  <a:pt x="31024" y="206322"/>
                  <a:pt x="0" y="302219"/>
                </a:cubicBezTo>
                <a:close/>
              </a:path>
            </a:pathLst>
          </a:custGeom>
          <a:solidFill>
            <a:schemeClr val="accent3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3" name="Forme libre 102">
            <a:extLst>
              <a:ext uri="{FF2B5EF4-FFF2-40B4-BE49-F238E27FC236}">
                <a16:creationId xmlns:a16="http://schemas.microsoft.com/office/drawing/2014/main" id="{6B4730D7-688A-23AA-99F9-070BA9D9C440}"/>
              </a:ext>
            </a:extLst>
          </p:cNvPr>
          <p:cNvSpPr/>
          <p:nvPr/>
        </p:nvSpPr>
        <p:spPr>
          <a:xfrm>
            <a:off x="4411088" y="3992492"/>
            <a:ext cx="213148" cy="295816"/>
          </a:xfrm>
          <a:custGeom>
            <a:avLst/>
            <a:gdLst>
              <a:gd name="connsiteX0" fmla="*/ 162911 w 217762"/>
              <a:gd name="connsiteY0" fmla="*/ 0 h 302219"/>
              <a:gd name="connsiteX1" fmla="*/ 0 w 217762"/>
              <a:gd name="connsiteY1" fmla="*/ 0 h 302219"/>
              <a:gd name="connsiteX2" fmla="*/ 47662 w 217762"/>
              <a:gd name="connsiteY2" fmla="*/ 302219 h 302219"/>
              <a:gd name="connsiteX3" fmla="*/ 217763 w 217762"/>
              <a:gd name="connsiteY3" fmla="*/ 302219 h 302219"/>
              <a:gd name="connsiteX4" fmla="*/ 162911 w 217762"/>
              <a:gd name="connsiteY4" fmla="*/ 0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62" h="302219">
                <a:moveTo>
                  <a:pt x="162911" y="0"/>
                </a:moveTo>
                <a:lnTo>
                  <a:pt x="0" y="0"/>
                </a:lnTo>
                <a:cubicBezTo>
                  <a:pt x="4197" y="104286"/>
                  <a:pt x="20534" y="205425"/>
                  <a:pt x="47662" y="302219"/>
                </a:cubicBezTo>
                <a:lnTo>
                  <a:pt x="217763" y="302219"/>
                </a:lnTo>
                <a:cubicBezTo>
                  <a:pt x="186592" y="206322"/>
                  <a:pt x="167708" y="105036"/>
                  <a:pt x="162911" y="0"/>
                </a:cubicBezTo>
                <a:close/>
              </a:path>
            </a:pathLst>
          </a:custGeom>
          <a:solidFill>
            <a:schemeClr val="accent3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4" name="Forme libre 103">
            <a:extLst>
              <a:ext uri="{FF2B5EF4-FFF2-40B4-BE49-F238E27FC236}">
                <a16:creationId xmlns:a16="http://schemas.microsoft.com/office/drawing/2014/main" id="{38921470-7BAB-2306-94B9-285E615A6167}"/>
              </a:ext>
            </a:extLst>
          </p:cNvPr>
          <p:cNvSpPr/>
          <p:nvPr/>
        </p:nvSpPr>
        <p:spPr>
          <a:xfrm>
            <a:off x="4570547" y="3992492"/>
            <a:ext cx="2252211" cy="295816"/>
          </a:xfrm>
          <a:custGeom>
            <a:avLst/>
            <a:gdLst>
              <a:gd name="connsiteX0" fmla="*/ 54851 w 2300965"/>
              <a:gd name="connsiteY0" fmla="*/ 302219 h 302219"/>
              <a:gd name="connsiteX1" fmla="*/ 2246111 w 2300965"/>
              <a:gd name="connsiteY1" fmla="*/ 302219 h 302219"/>
              <a:gd name="connsiteX2" fmla="*/ 2300966 w 2300965"/>
              <a:gd name="connsiteY2" fmla="*/ 0 h 302219"/>
              <a:gd name="connsiteX3" fmla="*/ 0 w 2300965"/>
              <a:gd name="connsiteY3" fmla="*/ 0 h 302219"/>
              <a:gd name="connsiteX4" fmla="*/ 54851 w 2300965"/>
              <a:gd name="connsiteY4" fmla="*/ 302219 h 3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965" h="302219">
                <a:moveTo>
                  <a:pt x="54851" y="302219"/>
                </a:moveTo>
                <a:lnTo>
                  <a:pt x="2246111" y="302219"/>
                </a:lnTo>
                <a:cubicBezTo>
                  <a:pt x="2277285" y="206322"/>
                  <a:pt x="2296169" y="105036"/>
                  <a:pt x="2300966" y="0"/>
                </a:cubicBezTo>
                <a:lnTo>
                  <a:pt x="0" y="0"/>
                </a:lnTo>
                <a:cubicBezTo>
                  <a:pt x="4797" y="105036"/>
                  <a:pt x="23831" y="206322"/>
                  <a:pt x="54851" y="302219"/>
                </a:cubicBezTo>
                <a:close/>
              </a:path>
            </a:pathLst>
          </a:custGeom>
          <a:solidFill>
            <a:srgbClr val="F4B949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5" name="Forme libre 104">
            <a:extLst>
              <a:ext uri="{FF2B5EF4-FFF2-40B4-BE49-F238E27FC236}">
                <a16:creationId xmlns:a16="http://schemas.microsoft.com/office/drawing/2014/main" id="{45F48B9F-49D1-E6FB-0C39-25B483ACB2E6}"/>
              </a:ext>
            </a:extLst>
          </p:cNvPr>
          <p:cNvSpPr/>
          <p:nvPr/>
        </p:nvSpPr>
        <p:spPr>
          <a:xfrm>
            <a:off x="6565014" y="4363396"/>
            <a:ext cx="346932" cy="295818"/>
          </a:xfrm>
          <a:custGeom>
            <a:avLst/>
            <a:gdLst>
              <a:gd name="connsiteX0" fmla="*/ 0 w 354442"/>
              <a:gd name="connsiteY0" fmla="*/ 302223 h 302222"/>
              <a:gd name="connsiteX1" fmla="*/ 203376 w 354442"/>
              <a:gd name="connsiteY1" fmla="*/ 302223 h 302222"/>
              <a:gd name="connsiteX2" fmla="*/ 354443 w 354442"/>
              <a:gd name="connsiteY2" fmla="*/ 0 h 302222"/>
              <a:gd name="connsiteX3" fmla="*/ 180445 w 354442"/>
              <a:gd name="connsiteY3" fmla="*/ 0 h 302222"/>
              <a:gd name="connsiteX4" fmla="*/ 0 w 354442"/>
              <a:gd name="connsiteY4" fmla="*/ 302223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442" h="302222">
                <a:moveTo>
                  <a:pt x="0" y="302223"/>
                </a:moveTo>
                <a:lnTo>
                  <a:pt x="203376" y="302223"/>
                </a:lnTo>
                <a:cubicBezTo>
                  <a:pt x="266171" y="209325"/>
                  <a:pt x="316975" y="107735"/>
                  <a:pt x="354443" y="0"/>
                </a:cubicBezTo>
                <a:lnTo>
                  <a:pt x="180445" y="0"/>
                </a:lnTo>
                <a:cubicBezTo>
                  <a:pt x="135784" y="110281"/>
                  <a:pt x="74635" y="212021"/>
                  <a:pt x="0" y="302223"/>
                </a:cubicBezTo>
                <a:close/>
              </a:path>
            </a:pathLst>
          </a:custGeom>
          <a:solidFill>
            <a:schemeClr val="accent4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6" name="Forme libre 105">
            <a:extLst>
              <a:ext uri="{FF2B5EF4-FFF2-40B4-BE49-F238E27FC236}">
                <a16:creationId xmlns:a16="http://schemas.microsoft.com/office/drawing/2014/main" id="{7402993C-707C-EC64-5492-01ED45E2D4E2}"/>
              </a:ext>
            </a:extLst>
          </p:cNvPr>
          <p:cNvSpPr/>
          <p:nvPr/>
        </p:nvSpPr>
        <p:spPr>
          <a:xfrm>
            <a:off x="4481354" y="4363396"/>
            <a:ext cx="346935" cy="295818"/>
          </a:xfrm>
          <a:custGeom>
            <a:avLst/>
            <a:gdLst>
              <a:gd name="connsiteX0" fmla="*/ 174002 w 354446"/>
              <a:gd name="connsiteY0" fmla="*/ 0 h 302222"/>
              <a:gd name="connsiteX1" fmla="*/ 0 w 354446"/>
              <a:gd name="connsiteY1" fmla="*/ 0 h 302222"/>
              <a:gd name="connsiteX2" fmla="*/ 151071 w 354446"/>
              <a:gd name="connsiteY2" fmla="*/ 302223 h 302222"/>
              <a:gd name="connsiteX3" fmla="*/ 354446 w 354446"/>
              <a:gd name="connsiteY3" fmla="*/ 302223 h 302222"/>
              <a:gd name="connsiteX4" fmla="*/ 174002 w 354446"/>
              <a:gd name="connsiteY4" fmla="*/ 0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446" h="302222">
                <a:moveTo>
                  <a:pt x="174002" y="0"/>
                </a:moveTo>
                <a:lnTo>
                  <a:pt x="0" y="0"/>
                </a:lnTo>
                <a:cubicBezTo>
                  <a:pt x="37468" y="107735"/>
                  <a:pt x="88426" y="209325"/>
                  <a:pt x="151071" y="302223"/>
                </a:cubicBezTo>
                <a:lnTo>
                  <a:pt x="354446" y="302223"/>
                </a:lnTo>
                <a:cubicBezTo>
                  <a:pt x="279661" y="212021"/>
                  <a:pt x="218663" y="110281"/>
                  <a:pt x="174002" y="0"/>
                </a:cubicBezTo>
                <a:close/>
              </a:path>
            </a:pathLst>
          </a:custGeom>
          <a:solidFill>
            <a:schemeClr val="accent4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7" name="Forme libre 106">
            <a:extLst>
              <a:ext uri="{FF2B5EF4-FFF2-40B4-BE49-F238E27FC236}">
                <a16:creationId xmlns:a16="http://schemas.microsoft.com/office/drawing/2014/main" id="{B2A1E950-5732-7A74-0985-E54B8C845C12}"/>
              </a:ext>
            </a:extLst>
          </p:cNvPr>
          <p:cNvSpPr/>
          <p:nvPr/>
        </p:nvSpPr>
        <p:spPr>
          <a:xfrm>
            <a:off x="4651523" y="4363396"/>
            <a:ext cx="2089965" cy="295818"/>
          </a:xfrm>
          <a:custGeom>
            <a:avLst/>
            <a:gdLst>
              <a:gd name="connsiteX0" fmla="*/ 180595 w 2135207"/>
              <a:gd name="connsiteY0" fmla="*/ 302223 h 302222"/>
              <a:gd name="connsiteX1" fmla="*/ 1954763 w 2135207"/>
              <a:gd name="connsiteY1" fmla="*/ 302223 h 302222"/>
              <a:gd name="connsiteX2" fmla="*/ 2135208 w 2135207"/>
              <a:gd name="connsiteY2" fmla="*/ 0 h 302222"/>
              <a:gd name="connsiteX3" fmla="*/ 0 w 2135207"/>
              <a:gd name="connsiteY3" fmla="*/ 0 h 302222"/>
              <a:gd name="connsiteX4" fmla="*/ 180445 w 2135207"/>
              <a:gd name="connsiteY4" fmla="*/ 302223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207" h="302222">
                <a:moveTo>
                  <a:pt x="180595" y="302223"/>
                </a:moveTo>
                <a:lnTo>
                  <a:pt x="1954763" y="302223"/>
                </a:lnTo>
                <a:cubicBezTo>
                  <a:pt x="2029548" y="212021"/>
                  <a:pt x="2090547" y="110281"/>
                  <a:pt x="2135208" y="0"/>
                </a:cubicBezTo>
                <a:lnTo>
                  <a:pt x="0" y="0"/>
                </a:lnTo>
                <a:cubicBezTo>
                  <a:pt x="44661" y="110281"/>
                  <a:pt x="105810" y="212021"/>
                  <a:pt x="180445" y="302223"/>
                </a:cubicBezTo>
                <a:close/>
              </a:path>
            </a:pathLst>
          </a:custGeom>
          <a:solidFill>
            <a:srgbClr val="B2C25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8" name="Forme libre 107">
            <a:extLst>
              <a:ext uri="{FF2B5EF4-FFF2-40B4-BE49-F238E27FC236}">
                <a16:creationId xmlns:a16="http://schemas.microsoft.com/office/drawing/2014/main" id="{C3189704-CF31-C31B-AAC0-39CEBA5E5607}"/>
              </a:ext>
            </a:extLst>
          </p:cNvPr>
          <p:cNvSpPr/>
          <p:nvPr/>
        </p:nvSpPr>
        <p:spPr>
          <a:xfrm>
            <a:off x="5984981" y="4734304"/>
            <a:ext cx="723942" cy="295818"/>
          </a:xfrm>
          <a:custGeom>
            <a:avLst/>
            <a:gdLst>
              <a:gd name="connsiteX0" fmla="*/ 0 w 739613"/>
              <a:gd name="connsiteY0" fmla="*/ 302223 h 302222"/>
              <a:gd name="connsiteX1" fmla="*/ 404051 w 739613"/>
              <a:gd name="connsiteY1" fmla="*/ 302223 h 302222"/>
              <a:gd name="connsiteX2" fmla="*/ 739613 w 739613"/>
              <a:gd name="connsiteY2" fmla="*/ 0 h 302222"/>
              <a:gd name="connsiteX3" fmla="*/ 522901 w 739613"/>
              <a:gd name="connsiteY3" fmla="*/ 0 h 302222"/>
              <a:gd name="connsiteX4" fmla="*/ 0 w 739613"/>
              <a:gd name="connsiteY4" fmla="*/ 302223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13" h="302222">
                <a:moveTo>
                  <a:pt x="0" y="302223"/>
                </a:moveTo>
                <a:lnTo>
                  <a:pt x="404051" y="302223"/>
                </a:lnTo>
                <a:cubicBezTo>
                  <a:pt x="532641" y="221459"/>
                  <a:pt x="646094" y="118969"/>
                  <a:pt x="739613" y="0"/>
                </a:cubicBezTo>
                <a:lnTo>
                  <a:pt x="522901" y="0"/>
                </a:lnTo>
                <a:cubicBezTo>
                  <a:pt x="380674" y="143245"/>
                  <a:pt x="201129" y="249180"/>
                  <a:pt x="0" y="302223"/>
                </a:cubicBezTo>
                <a:close/>
              </a:path>
            </a:pathLst>
          </a:custGeom>
          <a:solidFill>
            <a:schemeClr val="accent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69" name="Forme libre 108">
            <a:extLst>
              <a:ext uri="{FF2B5EF4-FFF2-40B4-BE49-F238E27FC236}">
                <a16:creationId xmlns:a16="http://schemas.microsoft.com/office/drawing/2014/main" id="{820D00CB-E0A3-BE39-19A1-A9023883A81C}"/>
              </a:ext>
            </a:extLst>
          </p:cNvPr>
          <p:cNvSpPr/>
          <p:nvPr/>
        </p:nvSpPr>
        <p:spPr>
          <a:xfrm>
            <a:off x="4684530" y="4734304"/>
            <a:ext cx="723938" cy="295818"/>
          </a:xfrm>
          <a:custGeom>
            <a:avLst/>
            <a:gdLst>
              <a:gd name="connsiteX0" fmla="*/ 216712 w 739609"/>
              <a:gd name="connsiteY0" fmla="*/ 0 h 302222"/>
              <a:gd name="connsiteX1" fmla="*/ 0 w 739609"/>
              <a:gd name="connsiteY1" fmla="*/ 0 h 302222"/>
              <a:gd name="connsiteX2" fmla="*/ 335559 w 739609"/>
              <a:gd name="connsiteY2" fmla="*/ 302223 h 302222"/>
              <a:gd name="connsiteX3" fmla="*/ 739610 w 739609"/>
              <a:gd name="connsiteY3" fmla="*/ 302223 h 302222"/>
              <a:gd name="connsiteX4" fmla="*/ 216712 w 739609"/>
              <a:gd name="connsiteY4" fmla="*/ 0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09" h="302222">
                <a:moveTo>
                  <a:pt x="216712" y="0"/>
                </a:moveTo>
                <a:lnTo>
                  <a:pt x="0" y="0"/>
                </a:lnTo>
                <a:cubicBezTo>
                  <a:pt x="93519" y="118969"/>
                  <a:pt x="206972" y="221459"/>
                  <a:pt x="335559" y="302223"/>
                </a:cubicBezTo>
                <a:lnTo>
                  <a:pt x="739610" y="302223"/>
                </a:lnTo>
                <a:cubicBezTo>
                  <a:pt x="538484" y="249180"/>
                  <a:pt x="358940" y="143245"/>
                  <a:pt x="216712" y="0"/>
                </a:cubicBezTo>
                <a:close/>
              </a:path>
            </a:pathLst>
          </a:custGeom>
          <a:solidFill>
            <a:schemeClr val="accent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0" name="Forme libre 109">
            <a:extLst>
              <a:ext uri="{FF2B5EF4-FFF2-40B4-BE49-F238E27FC236}">
                <a16:creationId xmlns:a16="http://schemas.microsoft.com/office/drawing/2014/main" id="{F1A3D6F3-5321-166E-967F-3A6EFEE2A157}"/>
              </a:ext>
            </a:extLst>
          </p:cNvPr>
          <p:cNvSpPr/>
          <p:nvPr/>
        </p:nvSpPr>
        <p:spPr>
          <a:xfrm>
            <a:off x="4896503" y="4734304"/>
            <a:ext cx="1600151" cy="295818"/>
          </a:xfrm>
          <a:custGeom>
            <a:avLst/>
            <a:gdLst>
              <a:gd name="connsiteX0" fmla="*/ 522897 w 1634790"/>
              <a:gd name="connsiteY0" fmla="*/ 302223 h 302222"/>
              <a:gd name="connsiteX1" fmla="*/ 1111890 w 1634790"/>
              <a:gd name="connsiteY1" fmla="*/ 302223 h 302222"/>
              <a:gd name="connsiteX2" fmla="*/ 1634791 w 1634790"/>
              <a:gd name="connsiteY2" fmla="*/ 0 h 302222"/>
              <a:gd name="connsiteX3" fmla="*/ 0 w 1634790"/>
              <a:gd name="connsiteY3" fmla="*/ 0 h 302222"/>
              <a:gd name="connsiteX4" fmla="*/ 522897 w 1634790"/>
              <a:gd name="connsiteY4" fmla="*/ 302223 h 30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4790" h="302222">
                <a:moveTo>
                  <a:pt x="522897" y="302223"/>
                </a:moveTo>
                <a:lnTo>
                  <a:pt x="1111890" y="302223"/>
                </a:lnTo>
                <a:cubicBezTo>
                  <a:pt x="1313019" y="249180"/>
                  <a:pt x="1492564" y="143245"/>
                  <a:pt x="1634791" y="0"/>
                </a:cubicBezTo>
                <a:lnTo>
                  <a:pt x="0" y="0"/>
                </a:lnTo>
                <a:cubicBezTo>
                  <a:pt x="142227" y="143245"/>
                  <a:pt x="321772" y="249180"/>
                  <a:pt x="522897" y="302223"/>
                </a:cubicBezTo>
                <a:close/>
              </a:path>
            </a:pathLst>
          </a:custGeom>
          <a:solidFill>
            <a:srgbClr val="83BD5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1" name="Forme libre 110">
            <a:extLst>
              <a:ext uri="{FF2B5EF4-FFF2-40B4-BE49-F238E27FC236}">
                <a16:creationId xmlns:a16="http://schemas.microsoft.com/office/drawing/2014/main" id="{C3DB4C27-E58A-2085-051A-D0D861452A29}"/>
              </a:ext>
            </a:extLst>
          </p:cNvPr>
          <p:cNvSpPr/>
          <p:nvPr/>
        </p:nvSpPr>
        <p:spPr>
          <a:xfrm>
            <a:off x="1324095" y="5010690"/>
            <a:ext cx="2869230" cy="434703"/>
          </a:xfrm>
          <a:custGeom>
            <a:avLst/>
            <a:gdLst>
              <a:gd name="connsiteX0" fmla="*/ 2204000 w 2517531"/>
              <a:gd name="connsiteY0" fmla="*/ 0 h 444113"/>
              <a:gd name="connsiteX1" fmla="*/ 0 w 2517531"/>
              <a:gd name="connsiteY1" fmla="*/ 0 h 444113"/>
              <a:gd name="connsiteX2" fmla="*/ 140731 w 2517531"/>
              <a:gd name="connsiteY2" fmla="*/ 444114 h 444113"/>
              <a:gd name="connsiteX3" fmla="*/ 2517532 w 2517531"/>
              <a:gd name="connsiteY3" fmla="*/ 444114 h 444113"/>
              <a:gd name="connsiteX4" fmla="*/ 2204000 w 2517531"/>
              <a:gd name="connsiteY4" fmla="*/ 0 h 444113"/>
              <a:gd name="connsiteX0" fmla="*/ 2204000 w 2648386"/>
              <a:gd name="connsiteY0" fmla="*/ 0 h 444114"/>
              <a:gd name="connsiteX1" fmla="*/ 0 w 2648386"/>
              <a:gd name="connsiteY1" fmla="*/ 0 h 444114"/>
              <a:gd name="connsiteX2" fmla="*/ 140731 w 2648386"/>
              <a:gd name="connsiteY2" fmla="*/ 444114 h 444114"/>
              <a:gd name="connsiteX3" fmla="*/ 2517532 w 2648386"/>
              <a:gd name="connsiteY3" fmla="*/ 444114 h 444114"/>
              <a:gd name="connsiteX4" fmla="*/ 2324134 w 2648386"/>
              <a:gd name="connsiteY4" fmla="*/ 226421 h 444114"/>
              <a:gd name="connsiteX5" fmla="*/ 2204000 w 2648386"/>
              <a:gd name="connsiteY5" fmla="*/ 0 h 444114"/>
              <a:gd name="connsiteX0" fmla="*/ 2204000 w 2692810"/>
              <a:gd name="connsiteY0" fmla="*/ 0 h 444114"/>
              <a:gd name="connsiteX1" fmla="*/ 0 w 2692810"/>
              <a:gd name="connsiteY1" fmla="*/ 0 h 444114"/>
              <a:gd name="connsiteX2" fmla="*/ 140731 w 2692810"/>
              <a:gd name="connsiteY2" fmla="*/ 444114 h 444114"/>
              <a:gd name="connsiteX3" fmla="*/ 2517532 w 2692810"/>
              <a:gd name="connsiteY3" fmla="*/ 444114 h 444114"/>
              <a:gd name="connsiteX4" fmla="*/ 2521920 w 2692810"/>
              <a:gd name="connsiteY4" fmla="*/ 197119 h 444114"/>
              <a:gd name="connsiteX5" fmla="*/ 2204000 w 2692810"/>
              <a:gd name="connsiteY5" fmla="*/ 0 h 4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2810" h="444114">
                <a:moveTo>
                  <a:pt x="2204000" y="0"/>
                </a:moveTo>
                <a:lnTo>
                  <a:pt x="0" y="0"/>
                </a:lnTo>
                <a:cubicBezTo>
                  <a:pt x="39118" y="151333"/>
                  <a:pt x="86326" y="299523"/>
                  <a:pt x="140731" y="444114"/>
                </a:cubicBezTo>
                <a:lnTo>
                  <a:pt x="2517532" y="444114"/>
                </a:lnTo>
                <a:cubicBezTo>
                  <a:pt x="2881433" y="407832"/>
                  <a:pt x="2574175" y="271138"/>
                  <a:pt x="2521920" y="197119"/>
                </a:cubicBezTo>
                <a:cubicBezTo>
                  <a:pt x="2469665" y="123100"/>
                  <a:pt x="2591356" y="37737"/>
                  <a:pt x="2204000" y="0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2" name="Forme libre 111">
            <a:extLst>
              <a:ext uri="{FF2B5EF4-FFF2-40B4-BE49-F238E27FC236}">
                <a16:creationId xmlns:a16="http://schemas.microsoft.com/office/drawing/2014/main" id="{2E8771A8-8F4B-7299-C16B-F0B10ABC2408}"/>
              </a:ext>
            </a:extLst>
          </p:cNvPr>
          <p:cNvSpPr/>
          <p:nvPr/>
        </p:nvSpPr>
        <p:spPr>
          <a:xfrm>
            <a:off x="3714873" y="5010764"/>
            <a:ext cx="1114883" cy="434702"/>
          </a:xfrm>
          <a:custGeom>
            <a:avLst/>
            <a:gdLst>
              <a:gd name="connsiteX0" fmla="*/ 627360 w 1139017"/>
              <a:gd name="connsiteY0" fmla="*/ 0 h 444113"/>
              <a:gd name="connsiteX1" fmla="*/ 0 w 1139017"/>
              <a:gd name="connsiteY1" fmla="*/ 0 h 444113"/>
              <a:gd name="connsiteX2" fmla="*/ 313532 w 1139017"/>
              <a:gd name="connsiteY2" fmla="*/ 444114 h 444113"/>
              <a:gd name="connsiteX3" fmla="*/ 1139017 w 1139017"/>
              <a:gd name="connsiteY3" fmla="*/ 444114 h 444113"/>
              <a:gd name="connsiteX4" fmla="*/ 627360 w 1139017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017" h="444113">
                <a:moveTo>
                  <a:pt x="627360" y="0"/>
                </a:moveTo>
                <a:lnTo>
                  <a:pt x="0" y="0"/>
                </a:lnTo>
                <a:cubicBezTo>
                  <a:pt x="86926" y="160474"/>
                  <a:pt x="192435" y="309411"/>
                  <a:pt x="313532" y="444114"/>
                </a:cubicBezTo>
                <a:lnTo>
                  <a:pt x="1139017" y="444114"/>
                </a:lnTo>
                <a:cubicBezTo>
                  <a:pt x="941189" y="329940"/>
                  <a:pt x="767487" y="178754"/>
                  <a:pt x="627360" y="0"/>
                </a:cubicBezTo>
                <a:close/>
              </a:path>
            </a:pathLst>
          </a:custGeom>
          <a:solidFill>
            <a:schemeClr val="accent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4" name="Forme libre 113">
            <a:extLst>
              <a:ext uri="{FF2B5EF4-FFF2-40B4-BE49-F238E27FC236}">
                <a16:creationId xmlns:a16="http://schemas.microsoft.com/office/drawing/2014/main" id="{762CDCD4-46FC-1F7E-00C3-2E6227A71CDD}"/>
              </a:ext>
            </a:extLst>
          </p:cNvPr>
          <p:cNvSpPr/>
          <p:nvPr/>
        </p:nvSpPr>
        <p:spPr>
          <a:xfrm>
            <a:off x="6580125" y="2445063"/>
            <a:ext cx="1103588" cy="434702"/>
          </a:xfrm>
          <a:custGeom>
            <a:avLst/>
            <a:gdLst>
              <a:gd name="connsiteX0" fmla="*/ 0 w 1127477"/>
              <a:gd name="connsiteY0" fmla="*/ 0 h 444113"/>
              <a:gd name="connsiteX1" fmla="*/ 502517 w 1127477"/>
              <a:gd name="connsiteY1" fmla="*/ 444114 h 444113"/>
              <a:gd name="connsiteX2" fmla="*/ 1127477 w 1127477"/>
              <a:gd name="connsiteY2" fmla="*/ 444114 h 444113"/>
              <a:gd name="connsiteX3" fmla="*/ 817546 w 1127477"/>
              <a:gd name="connsiteY3" fmla="*/ 0 h 444113"/>
              <a:gd name="connsiteX4" fmla="*/ 0 w 1127477"/>
              <a:gd name="connsiteY4" fmla="*/ 0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477" h="444113">
                <a:moveTo>
                  <a:pt x="0" y="0"/>
                </a:moveTo>
                <a:cubicBezTo>
                  <a:pt x="194382" y="115073"/>
                  <a:pt x="364937" y="266110"/>
                  <a:pt x="502517" y="444114"/>
                </a:cubicBezTo>
                <a:lnTo>
                  <a:pt x="1127477" y="444114"/>
                </a:lnTo>
                <a:cubicBezTo>
                  <a:pt x="1041601" y="283789"/>
                  <a:pt x="937442" y="134853"/>
                  <a:pt x="81754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6" name="Forme libre 115">
            <a:extLst>
              <a:ext uri="{FF2B5EF4-FFF2-40B4-BE49-F238E27FC236}">
                <a16:creationId xmlns:a16="http://schemas.microsoft.com/office/drawing/2014/main" id="{DD0F32EC-74D4-C8BB-C47C-4C3769D1DD8D}"/>
              </a:ext>
            </a:extLst>
          </p:cNvPr>
          <p:cNvSpPr/>
          <p:nvPr/>
        </p:nvSpPr>
        <p:spPr>
          <a:xfrm>
            <a:off x="7129203" y="2958086"/>
            <a:ext cx="752400" cy="434702"/>
          </a:xfrm>
          <a:custGeom>
            <a:avLst/>
            <a:gdLst>
              <a:gd name="connsiteX0" fmla="*/ 220909 w 768687"/>
              <a:gd name="connsiteY0" fmla="*/ 444114 h 444113"/>
              <a:gd name="connsiteX1" fmla="*/ 768688 w 768687"/>
              <a:gd name="connsiteY1" fmla="*/ 444114 h 444113"/>
              <a:gd name="connsiteX2" fmla="*/ 607426 w 768687"/>
              <a:gd name="connsiteY2" fmla="*/ 0 h 444113"/>
              <a:gd name="connsiteX3" fmla="*/ 0 w 768687"/>
              <a:gd name="connsiteY3" fmla="*/ 0 h 444113"/>
              <a:gd name="connsiteX4" fmla="*/ 220909 w 768687"/>
              <a:gd name="connsiteY4" fmla="*/ 444114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87" h="444113">
                <a:moveTo>
                  <a:pt x="220909" y="444114"/>
                </a:moveTo>
                <a:lnTo>
                  <a:pt x="768688" y="444114"/>
                </a:lnTo>
                <a:cubicBezTo>
                  <a:pt x="730020" y="289332"/>
                  <a:pt x="675618" y="140695"/>
                  <a:pt x="607426" y="0"/>
                </a:cubicBezTo>
                <a:lnTo>
                  <a:pt x="0" y="0"/>
                </a:lnTo>
                <a:cubicBezTo>
                  <a:pt x="93219" y="135599"/>
                  <a:pt x="168004" y="284839"/>
                  <a:pt x="220909" y="444114"/>
                </a:cubicBezTo>
                <a:close/>
              </a:path>
            </a:pathLst>
          </a:custGeom>
          <a:solidFill>
            <a:schemeClr val="accent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78" name="Forme libre 117">
            <a:extLst>
              <a:ext uri="{FF2B5EF4-FFF2-40B4-BE49-F238E27FC236}">
                <a16:creationId xmlns:a16="http://schemas.microsoft.com/office/drawing/2014/main" id="{A7489F9F-9256-0E2B-BD85-12DE78B28996}"/>
              </a:ext>
            </a:extLst>
          </p:cNvPr>
          <p:cNvSpPr/>
          <p:nvPr/>
        </p:nvSpPr>
        <p:spPr>
          <a:xfrm>
            <a:off x="7369345" y="3471255"/>
            <a:ext cx="579005" cy="434702"/>
          </a:xfrm>
          <a:custGeom>
            <a:avLst/>
            <a:gdLst>
              <a:gd name="connsiteX0" fmla="*/ 65192 w 591539"/>
              <a:gd name="connsiteY0" fmla="*/ 444114 h 444113"/>
              <a:gd name="connsiteX1" fmla="*/ 591539 w 591539"/>
              <a:gd name="connsiteY1" fmla="*/ 444114 h 444113"/>
              <a:gd name="connsiteX2" fmla="*/ 541781 w 591539"/>
              <a:gd name="connsiteY2" fmla="*/ 0 h 444113"/>
              <a:gd name="connsiteX3" fmla="*/ 0 w 591539"/>
              <a:gd name="connsiteY3" fmla="*/ 0 h 444113"/>
              <a:gd name="connsiteX4" fmla="*/ 65042 w 591539"/>
              <a:gd name="connsiteY4" fmla="*/ 444114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539" h="444113">
                <a:moveTo>
                  <a:pt x="65192" y="444114"/>
                </a:moveTo>
                <a:lnTo>
                  <a:pt x="591539" y="444114"/>
                </a:lnTo>
                <a:cubicBezTo>
                  <a:pt x="589289" y="292031"/>
                  <a:pt x="572205" y="143541"/>
                  <a:pt x="541781" y="0"/>
                </a:cubicBezTo>
                <a:lnTo>
                  <a:pt x="0" y="0"/>
                </a:lnTo>
                <a:cubicBezTo>
                  <a:pt x="39714" y="141595"/>
                  <a:pt x="62195" y="290531"/>
                  <a:pt x="65042" y="444114"/>
                </a:cubicBezTo>
                <a:close/>
              </a:path>
            </a:pathLst>
          </a:custGeom>
          <a:solidFill>
            <a:schemeClr val="accent2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80" name="Forme libre 119">
            <a:extLst>
              <a:ext uri="{FF2B5EF4-FFF2-40B4-BE49-F238E27FC236}">
                <a16:creationId xmlns:a16="http://schemas.microsoft.com/office/drawing/2014/main" id="{1D6EA588-77F5-3DFE-E0E2-1B8C5192394D}"/>
              </a:ext>
            </a:extLst>
          </p:cNvPr>
          <p:cNvSpPr/>
          <p:nvPr/>
        </p:nvSpPr>
        <p:spPr>
          <a:xfrm>
            <a:off x="7366701" y="3984424"/>
            <a:ext cx="581502" cy="434702"/>
          </a:xfrm>
          <a:custGeom>
            <a:avLst/>
            <a:gdLst>
              <a:gd name="connsiteX0" fmla="*/ 0 w 594089"/>
              <a:gd name="connsiteY0" fmla="*/ 444114 h 444113"/>
              <a:gd name="connsiteX1" fmla="*/ 542385 w 594089"/>
              <a:gd name="connsiteY1" fmla="*/ 444114 h 444113"/>
              <a:gd name="connsiteX2" fmla="*/ 594090 w 594089"/>
              <a:gd name="connsiteY2" fmla="*/ 0 h 444113"/>
              <a:gd name="connsiteX3" fmla="*/ 67742 w 594089"/>
              <a:gd name="connsiteY3" fmla="*/ 0 h 444113"/>
              <a:gd name="connsiteX4" fmla="*/ 0 w 594089"/>
              <a:gd name="connsiteY4" fmla="*/ 444114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089" h="444113">
                <a:moveTo>
                  <a:pt x="0" y="444114"/>
                </a:moveTo>
                <a:lnTo>
                  <a:pt x="542385" y="444114"/>
                </a:lnTo>
                <a:cubicBezTo>
                  <a:pt x="573406" y="300573"/>
                  <a:pt x="591243" y="152083"/>
                  <a:pt x="594090" y="0"/>
                </a:cubicBezTo>
                <a:lnTo>
                  <a:pt x="67742" y="0"/>
                </a:lnTo>
                <a:cubicBezTo>
                  <a:pt x="63845" y="153732"/>
                  <a:pt x="40468" y="302519"/>
                  <a:pt x="0" y="444114"/>
                </a:cubicBezTo>
                <a:close/>
              </a:path>
            </a:pathLst>
          </a:custGeom>
          <a:solidFill>
            <a:schemeClr val="accent3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82" name="Forme libre 121">
            <a:extLst>
              <a:ext uri="{FF2B5EF4-FFF2-40B4-BE49-F238E27FC236}">
                <a16:creationId xmlns:a16="http://schemas.microsoft.com/office/drawing/2014/main" id="{94C5E5F9-EADF-38FC-7FA8-4603252B81B7}"/>
              </a:ext>
            </a:extLst>
          </p:cNvPr>
          <p:cNvSpPr/>
          <p:nvPr/>
        </p:nvSpPr>
        <p:spPr>
          <a:xfrm>
            <a:off x="7122162" y="4497594"/>
            <a:ext cx="756948" cy="434702"/>
          </a:xfrm>
          <a:custGeom>
            <a:avLst/>
            <a:gdLst>
              <a:gd name="connsiteX0" fmla="*/ 150 w 773334"/>
              <a:gd name="connsiteY0" fmla="*/ 444114 h 444113"/>
              <a:gd name="connsiteX1" fmla="*/ 609523 w 773334"/>
              <a:gd name="connsiteY1" fmla="*/ 444114 h 444113"/>
              <a:gd name="connsiteX2" fmla="*/ 773334 w 773334"/>
              <a:gd name="connsiteY2" fmla="*/ 0 h 444113"/>
              <a:gd name="connsiteX3" fmla="*/ 224656 w 773334"/>
              <a:gd name="connsiteY3" fmla="*/ 0 h 444113"/>
              <a:gd name="connsiteX4" fmla="*/ 0 w 773334"/>
              <a:gd name="connsiteY4" fmla="*/ 444114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334" h="444113">
                <a:moveTo>
                  <a:pt x="150" y="444114"/>
                </a:moveTo>
                <a:lnTo>
                  <a:pt x="609523" y="444114"/>
                </a:lnTo>
                <a:cubicBezTo>
                  <a:pt x="678615" y="303569"/>
                  <a:pt x="733916" y="154929"/>
                  <a:pt x="773334" y="0"/>
                </a:cubicBezTo>
                <a:lnTo>
                  <a:pt x="224656" y="0"/>
                </a:lnTo>
                <a:cubicBezTo>
                  <a:pt x="170705" y="159424"/>
                  <a:pt x="94569" y="308661"/>
                  <a:pt x="0" y="444114"/>
                </a:cubicBezTo>
                <a:close/>
              </a:path>
            </a:pathLst>
          </a:custGeom>
          <a:solidFill>
            <a:schemeClr val="accent4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84" name="Forme libre 123">
            <a:extLst>
              <a:ext uri="{FF2B5EF4-FFF2-40B4-BE49-F238E27FC236}">
                <a16:creationId xmlns:a16="http://schemas.microsoft.com/office/drawing/2014/main" id="{FA1D2603-CC5B-C045-ECB7-E39568AB5CC2}"/>
              </a:ext>
            </a:extLst>
          </p:cNvPr>
          <p:cNvSpPr/>
          <p:nvPr/>
        </p:nvSpPr>
        <p:spPr>
          <a:xfrm>
            <a:off x="6563545" y="5010616"/>
            <a:ext cx="1114883" cy="434702"/>
          </a:xfrm>
          <a:custGeom>
            <a:avLst/>
            <a:gdLst>
              <a:gd name="connsiteX0" fmla="*/ 0 w 1139017"/>
              <a:gd name="connsiteY0" fmla="*/ 444114 h 444113"/>
              <a:gd name="connsiteX1" fmla="*/ 825489 w 1139017"/>
              <a:gd name="connsiteY1" fmla="*/ 444114 h 444113"/>
              <a:gd name="connsiteX2" fmla="*/ 1139017 w 1139017"/>
              <a:gd name="connsiteY2" fmla="*/ 0 h 444113"/>
              <a:gd name="connsiteX3" fmla="*/ 511661 w 1139017"/>
              <a:gd name="connsiteY3" fmla="*/ 0 h 444113"/>
              <a:gd name="connsiteX4" fmla="*/ 0 w 1139017"/>
              <a:gd name="connsiteY4" fmla="*/ 444114 h 44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017" h="444113">
                <a:moveTo>
                  <a:pt x="0" y="444114"/>
                </a:moveTo>
                <a:lnTo>
                  <a:pt x="825489" y="444114"/>
                </a:lnTo>
                <a:cubicBezTo>
                  <a:pt x="946586" y="309411"/>
                  <a:pt x="1052095" y="160474"/>
                  <a:pt x="1139017" y="0"/>
                </a:cubicBezTo>
                <a:lnTo>
                  <a:pt x="511661" y="0"/>
                </a:lnTo>
                <a:cubicBezTo>
                  <a:pt x="371530" y="178754"/>
                  <a:pt x="197832" y="329940"/>
                  <a:pt x="0" y="444114"/>
                </a:cubicBezTo>
                <a:close/>
              </a:path>
            </a:pathLst>
          </a:custGeom>
          <a:solidFill>
            <a:schemeClr val="accent5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/>
          </a:p>
        </p:txBody>
      </p:sp>
      <p:sp>
        <p:nvSpPr>
          <p:cNvPr id="85" name="Forme libre 124">
            <a:extLst>
              <a:ext uri="{FF2B5EF4-FFF2-40B4-BE49-F238E27FC236}">
                <a16:creationId xmlns:a16="http://schemas.microsoft.com/office/drawing/2014/main" id="{8BBC2695-ACCF-D8DC-9C48-6EF62F702FDC}"/>
              </a:ext>
            </a:extLst>
          </p:cNvPr>
          <p:cNvSpPr/>
          <p:nvPr/>
        </p:nvSpPr>
        <p:spPr>
          <a:xfrm>
            <a:off x="4569225" y="2818022"/>
            <a:ext cx="2254997" cy="2254483"/>
          </a:xfrm>
          <a:custGeom>
            <a:avLst/>
            <a:gdLst>
              <a:gd name="connsiteX0" fmla="*/ 2303811 w 2303812"/>
              <a:gd name="connsiteY0" fmla="*/ 1151642 h 2303286"/>
              <a:gd name="connsiteX1" fmla="*/ 1151903 w 2303812"/>
              <a:gd name="connsiteY1" fmla="*/ 2303287 h 2303286"/>
              <a:gd name="connsiteX2" fmla="*/ -5 w 2303812"/>
              <a:gd name="connsiteY2" fmla="*/ 1151642 h 2303286"/>
              <a:gd name="connsiteX3" fmla="*/ 1151903 w 2303812"/>
              <a:gd name="connsiteY3" fmla="*/ -3 h 2303286"/>
              <a:gd name="connsiteX4" fmla="*/ 2303811 w 2303812"/>
              <a:gd name="connsiteY4" fmla="*/ 1151642 h 230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3812" h="2303286">
                <a:moveTo>
                  <a:pt x="2303811" y="1151642"/>
                </a:moveTo>
                <a:cubicBezTo>
                  <a:pt x="2303811" y="1787675"/>
                  <a:pt x="1788086" y="2303287"/>
                  <a:pt x="1151903" y="2303287"/>
                </a:cubicBezTo>
                <a:cubicBezTo>
                  <a:pt x="515725" y="2303287"/>
                  <a:pt x="-5" y="1787679"/>
                  <a:pt x="-5" y="1151642"/>
                </a:cubicBezTo>
                <a:cubicBezTo>
                  <a:pt x="-5" y="515609"/>
                  <a:pt x="515721" y="-3"/>
                  <a:pt x="1151903" y="-3"/>
                </a:cubicBezTo>
                <a:cubicBezTo>
                  <a:pt x="1788082" y="-3"/>
                  <a:pt x="2303811" y="515605"/>
                  <a:pt x="2303811" y="1151642"/>
                </a:cubicBezTo>
                <a:close/>
              </a:path>
            </a:pathLst>
          </a:custGeom>
          <a:solidFill>
            <a:schemeClr val="bg1"/>
          </a:solidFill>
          <a:ln w="1498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5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F6F8B94-67CB-59AE-F7EF-CE63B7808E9B}"/>
              </a:ext>
            </a:extLst>
          </p:cNvPr>
          <p:cNvSpPr txBox="1"/>
          <p:nvPr/>
        </p:nvSpPr>
        <p:spPr>
          <a:xfrm>
            <a:off x="3621409" y="2596036"/>
            <a:ext cx="4141580" cy="2689154"/>
          </a:xfrm>
          <a:custGeom>
            <a:avLst/>
            <a:gdLst/>
            <a:ahLst/>
            <a:cxnLst/>
            <a:rect l="l" t="t" r="r" b="b"/>
            <a:pathLst>
              <a:path w="4141580" h="2689154">
                <a:moveTo>
                  <a:pt x="3535232" y="2567115"/>
                </a:moveTo>
                <a:lnTo>
                  <a:pt x="3558672" y="2567115"/>
                </a:lnTo>
                <a:lnTo>
                  <a:pt x="3558672" y="2689154"/>
                </a:lnTo>
                <a:lnTo>
                  <a:pt x="3532720" y="2689154"/>
                </a:lnTo>
                <a:lnTo>
                  <a:pt x="3532720" y="2596043"/>
                </a:lnTo>
                <a:cubicBezTo>
                  <a:pt x="3530736" y="2598338"/>
                  <a:pt x="3528286" y="2600523"/>
                  <a:pt x="3525372" y="2602601"/>
                </a:cubicBezTo>
                <a:cubicBezTo>
                  <a:pt x="3522457" y="2604678"/>
                  <a:pt x="3518938" y="2606508"/>
                  <a:pt x="3514814" y="2608089"/>
                </a:cubicBezTo>
                <a:cubicBezTo>
                  <a:pt x="3510690" y="2609670"/>
                  <a:pt x="3505807" y="2610864"/>
                  <a:pt x="3500164" y="2611670"/>
                </a:cubicBezTo>
                <a:lnTo>
                  <a:pt x="3500164" y="2588788"/>
                </a:lnTo>
                <a:cubicBezTo>
                  <a:pt x="3505869" y="2587548"/>
                  <a:pt x="3510876" y="2585873"/>
                  <a:pt x="3515186" y="2583765"/>
                </a:cubicBezTo>
                <a:cubicBezTo>
                  <a:pt x="3519496" y="2581656"/>
                  <a:pt x="3523279" y="2579191"/>
                  <a:pt x="3526534" y="2576370"/>
                </a:cubicBezTo>
                <a:cubicBezTo>
                  <a:pt x="3529790" y="2573548"/>
                  <a:pt x="3532689" y="2570463"/>
                  <a:pt x="3535232" y="2567115"/>
                </a:cubicBezTo>
                <a:close/>
                <a:moveTo>
                  <a:pt x="3641774" y="2565626"/>
                </a:moveTo>
                <a:cubicBezTo>
                  <a:pt x="3649959" y="2565626"/>
                  <a:pt x="3657091" y="2567084"/>
                  <a:pt x="3663168" y="2569998"/>
                </a:cubicBezTo>
                <a:cubicBezTo>
                  <a:pt x="3669245" y="2572913"/>
                  <a:pt x="3673958" y="2577099"/>
                  <a:pt x="3677307" y="2582556"/>
                </a:cubicBezTo>
                <a:cubicBezTo>
                  <a:pt x="3680655" y="2588013"/>
                  <a:pt x="3682330" y="2594648"/>
                  <a:pt x="3682330" y="2602461"/>
                </a:cubicBezTo>
                <a:cubicBezTo>
                  <a:pt x="3682330" y="2608973"/>
                  <a:pt x="3681167" y="2614755"/>
                  <a:pt x="3678841" y="2619809"/>
                </a:cubicBezTo>
                <a:cubicBezTo>
                  <a:pt x="3676516" y="2624863"/>
                  <a:pt x="3673353" y="2629545"/>
                  <a:pt x="3669354" y="2633855"/>
                </a:cubicBezTo>
                <a:cubicBezTo>
                  <a:pt x="3665354" y="2638165"/>
                  <a:pt x="3660874" y="2642521"/>
                  <a:pt x="3655913" y="2646924"/>
                </a:cubicBezTo>
                <a:lnTo>
                  <a:pt x="3631821" y="2668225"/>
                </a:lnTo>
                <a:lnTo>
                  <a:pt x="3685585" y="2668225"/>
                </a:lnTo>
                <a:lnTo>
                  <a:pt x="3685585" y="2689154"/>
                </a:lnTo>
                <a:lnTo>
                  <a:pt x="3597312" y="2689154"/>
                </a:lnTo>
                <a:lnTo>
                  <a:pt x="3597312" y="2672039"/>
                </a:lnTo>
                <a:lnTo>
                  <a:pt x="3641867" y="2631483"/>
                </a:lnTo>
                <a:cubicBezTo>
                  <a:pt x="3647014" y="2626770"/>
                  <a:pt x="3650843" y="2622212"/>
                  <a:pt x="3653355" y="2617809"/>
                </a:cubicBezTo>
                <a:cubicBezTo>
                  <a:pt x="3655866" y="2613406"/>
                  <a:pt x="3657122" y="2608880"/>
                  <a:pt x="3657122" y="2604229"/>
                </a:cubicBezTo>
                <a:cubicBezTo>
                  <a:pt x="3657122" y="2599392"/>
                  <a:pt x="3655975" y="2595361"/>
                  <a:pt x="3653680" y="2592136"/>
                </a:cubicBezTo>
                <a:cubicBezTo>
                  <a:pt x="3651386" y="2588912"/>
                  <a:pt x="3647417" y="2587299"/>
                  <a:pt x="3641774" y="2587299"/>
                </a:cubicBezTo>
                <a:cubicBezTo>
                  <a:pt x="3635387" y="2587299"/>
                  <a:pt x="3630813" y="2589253"/>
                  <a:pt x="3628054" y="2593160"/>
                </a:cubicBezTo>
                <a:cubicBezTo>
                  <a:pt x="3625294" y="2597066"/>
                  <a:pt x="3623915" y="2602120"/>
                  <a:pt x="3623915" y="2608321"/>
                </a:cubicBezTo>
                <a:lnTo>
                  <a:pt x="3600288" y="2608321"/>
                </a:lnTo>
                <a:cubicBezTo>
                  <a:pt x="3600288" y="2599392"/>
                  <a:pt x="3601900" y="2591733"/>
                  <a:pt x="3605125" y="2585346"/>
                </a:cubicBezTo>
                <a:cubicBezTo>
                  <a:pt x="3608350" y="2578959"/>
                  <a:pt x="3613062" y="2574076"/>
                  <a:pt x="3619264" y="2570696"/>
                </a:cubicBezTo>
                <a:cubicBezTo>
                  <a:pt x="3625465" y="2567316"/>
                  <a:pt x="3632968" y="2565626"/>
                  <a:pt x="3641774" y="2565626"/>
                </a:cubicBezTo>
                <a:close/>
                <a:moveTo>
                  <a:pt x="584718" y="2564979"/>
                </a:moveTo>
                <a:lnTo>
                  <a:pt x="608158" y="2564979"/>
                </a:lnTo>
                <a:lnTo>
                  <a:pt x="608158" y="2687018"/>
                </a:lnTo>
                <a:lnTo>
                  <a:pt x="582206" y="2687018"/>
                </a:lnTo>
                <a:lnTo>
                  <a:pt x="582206" y="2593907"/>
                </a:lnTo>
                <a:cubicBezTo>
                  <a:pt x="580222" y="2596202"/>
                  <a:pt x="577772" y="2598387"/>
                  <a:pt x="574858" y="2600465"/>
                </a:cubicBezTo>
                <a:cubicBezTo>
                  <a:pt x="571943" y="2602542"/>
                  <a:pt x="568424" y="2604372"/>
                  <a:pt x="564300" y="2605953"/>
                </a:cubicBezTo>
                <a:cubicBezTo>
                  <a:pt x="560176" y="2607534"/>
                  <a:pt x="555293" y="2608728"/>
                  <a:pt x="549650" y="2609534"/>
                </a:cubicBezTo>
                <a:lnTo>
                  <a:pt x="549650" y="2586652"/>
                </a:lnTo>
                <a:cubicBezTo>
                  <a:pt x="555355" y="2585412"/>
                  <a:pt x="560362" y="2583737"/>
                  <a:pt x="564672" y="2581629"/>
                </a:cubicBezTo>
                <a:cubicBezTo>
                  <a:pt x="568982" y="2579520"/>
                  <a:pt x="572765" y="2577055"/>
                  <a:pt x="576020" y="2574234"/>
                </a:cubicBezTo>
                <a:cubicBezTo>
                  <a:pt x="579276" y="2571412"/>
                  <a:pt x="582175" y="2568327"/>
                  <a:pt x="584718" y="2564979"/>
                </a:cubicBezTo>
                <a:close/>
                <a:moveTo>
                  <a:pt x="479942" y="2564979"/>
                </a:moveTo>
                <a:lnTo>
                  <a:pt x="503383" y="2564979"/>
                </a:lnTo>
                <a:lnTo>
                  <a:pt x="503383" y="2687018"/>
                </a:lnTo>
                <a:lnTo>
                  <a:pt x="477431" y="2687018"/>
                </a:lnTo>
                <a:lnTo>
                  <a:pt x="477431" y="2593907"/>
                </a:lnTo>
                <a:cubicBezTo>
                  <a:pt x="475447" y="2596202"/>
                  <a:pt x="472997" y="2598387"/>
                  <a:pt x="470083" y="2600465"/>
                </a:cubicBezTo>
                <a:cubicBezTo>
                  <a:pt x="467168" y="2602542"/>
                  <a:pt x="463649" y="2604372"/>
                  <a:pt x="459525" y="2605953"/>
                </a:cubicBezTo>
                <a:cubicBezTo>
                  <a:pt x="455401" y="2607534"/>
                  <a:pt x="450518" y="2608728"/>
                  <a:pt x="444875" y="2609534"/>
                </a:cubicBezTo>
                <a:lnTo>
                  <a:pt x="444875" y="2586652"/>
                </a:lnTo>
                <a:cubicBezTo>
                  <a:pt x="450580" y="2585412"/>
                  <a:pt x="455587" y="2583737"/>
                  <a:pt x="459897" y="2581629"/>
                </a:cubicBezTo>
                <a:cubicBezTo>
                  <a:pt x="464207" y="2579520"/>
                  <a:pt x="467990" y="2577055"/>
                  <a:pt x="471245" y="2574234"/>
                </a:cubicBezTo>
                <a:cubicBezTo>
                  <a:pt x="474501" y="2571412"/>
                  <a:pt x="477400" y="2568327"/>
                  <a:pt x="479942" y="2564979"/>
                </a:cubicBezTo>
                <a:close/>
                <a:moveTo>
                  <a:pt x="3961207" y="2074017"/>
                </a:moveTo>
                <a:cubicBezTo>
                  <a:pt x="3957796" y="2074017"/>
                  <a:pt x="3954975" y="2075072"/>
                  <a:pt x="3952742" y="2077180"/>
                </a:cubicBezTo>
                <a:cubicBezTo>
                  <a:pt x="3950510" y="2079288"/>
                  <a:pt x="3948742" y="2082234"/>
                  <a:pt x="3947440" y="2086017"/>
                </a:cubicBezTo>
                <a:cubicBezTo>
                  <a:pt x="3946138" y="2089799"/>
                  <a:pt x="3945223" y="2094187"/>
                  <a:pt x="3944696" y="2099179"/>
                </a:cubicBezTo>
                <a:cubicBezTo>
                  <a:pt x="3944169" y="2104171"/>
                  <a:pt x="3943906" y="2109519"/>
                  <a:pt x="3943906" y="2115224"/>
                </a:cubicBezTo>
                <a:cubicBezTo>
                  <a:pt x="3943906" y="2120867"/>
                  <a:pt x="3944169" y="2126185"/>
                  <a:pt x="3944696" y="2131177"/>
                </a:cubicBezTo>
                <a:cubicBezTo>
                  <a:pt x="3945223" y="2136169"/>
                  <a:pt x="3946138" y="2140541"/>
                  <a:pt x="3947440" y="2144292"/>
                </a:cubicBezTo>
                <a:cubicBezTo>
                  <a:pt x="3948742" y="2148044"/>
                  <a:pt x="3950510" y="2150974"/>
                  <a:pt x="3952742" y="2153082"/>
                </a:cubicBezTo>
                <a:cubicBezTo>
                  <a:pt x="3954975" y="2155191"/>
                  <a:pt x="3957796" y="2156245"/>
                  <a:pt x="3961207" y="2156245"/>
                </a:cubicBezTo>
                <a:cubicBezTo>
                  <a:pt x="3964679" y="2156245"/>
                  <a:pt x="3967548" y="2155191"/>
                  <a:pt x="3969811" y="2153082"/>
                </a:cubicBezTo>
                <a:cubicBezTo>
                  <a:pt x="3972074" y="2150974"/>
                  <a:pt x="3973842" y="2148044"/>
                  <a:pt x="3975113" y="2144292"/>
                </a:cubicBezTo>
                <a:cubicBezTo>
                  <a:pt x="3976384" y="2140541"/>
                  <a:pt x="3977283" y="2136169"/>
                  <a:pt x="3977810" y="2131177"/>
                </a:cubicBezTo>
                <a:cubicBezTo>
                  <a:pt x="3978338" y="2126185"/>
                  <a:pt x="3978601" y="2120867"/>
                  <a:pt x="3978601" y="2115224"/>
                </a:cubicBezTo>
                <a:cubicBezTo>
                  <a:pt x="3978601" y="2109519"/>
                  <a:pt x="3978338" y="2104171"/>
                  <a:pt x="3977810" y="2099179"/>
                </a:cubicBezTo>
                <a:cubicBezTo>
                  <a:pt x="3977283" y="2094187"/>
                  <a:pt x="3976384" y="2089799"/>
                  <a:pt x="3975113" y="2086017"/>
                </a:cubicBezTo>
                <a:cubicBezTo>
                  <a:pt x="3973842" y="2082234"/>
                  <a:pt x="3972074" y="2079288"/>
                  <a:pt x="3969811" y="2077180"/>
                </a:cubicBezTo>
                <a:cubicBezTo>
                  <a:pt x="3967548" y="2075072"/>
                  <a:pt x="3964679" y="2074017"/>
                  <a:pt x="3961207" y="2074017"/>
                </a:cubicBezTo>
                <a:close/>
                <a:moveTo>
                  <a:pt x="178608" y="2074017"/>
                </a:moveTo>
                <a:cubicBezTo>
                  <a:pt x="175198" y="2074017"/>
                  <a:pt x="172376" y="2075072"/>
                  <a:pt x="170144" y="2077180"/>
                </a:cubicBezTo>
                <a:cubicBezTo>
                  <a:pt x="167911" y="2079288"/>
                  <a:pt x="166144" y="2082234"/>
                  <a:pt x="164842" y="2086017"/>
                </a:cubicBezTo>
                <a:cubicBezTo>
                  <a:pt x="163540" y="2089799"/>
                  <a:pt x="162625" y="2094187"/>
                  <a:pt x="162098" y="2099179"/>
                </a:cubicBezTo>
                <a:cubicBezTo>
                  <a:pt x="161571" y="2104171"/>
                  <a:pt x="161307" y="2109519"/>
                  <a:pt x="161307" y="2115224"/>
                </a:cubicBezTo>
                <a:cubicBezTo>
                  <a:pt x="161307" y="2120867"/>
                  <a:pt x="161571" y="2126185"/>
                  <a:pt x="162098" y="2131177"/>
                </a:cubicBezTo>
                <a:cubicBezTo>
                  <a:pt x="162625" y="2136169"/>
                  <a:pt x="163540" y="2140541"/>
                  <a:pt x="164842" y="2144292"/>
                </a:cubicBezTo>
                <a:cubicBezTo>
                  <a:pt x="166144" y="2148044"/>
                  <a:pt x="167911" y="2150974"/>
                  <a:pt x="170144" y="2153082"/>
                </a:cubicBezTo>
                <a:cubicBezTo>
                  <a:pt x="172376" y="2155191"/>
                  <a:pt x="175198" y="2156245"/>
                  <a:pt x="178608" y="2156245"/>
                </a:cubicBezTo>
                <a:cubicBezTo>
                  <a:pt x="182081" y="2156245"/>
                  <a:pt x="184949" y="2155191"/>
                  <a:pt x="187213" y="2153082"/>
                </a:cubicBezTo>
                <a:cubicBezTo>
                  <a:pt x="189476" y="2150974"/>
                  <a:pt x="191243" y="2148044"/>
                  <a:pt x="192515" y="2144292"/>
                </a:cubicBezTo>
                <a:cubicBezTo>
                  <a:pt x="193786" y="2140541"/>
                  <a:pt x="194685" y="2136169"/>
                  <a:pt x="195212" y="2131177"/>
                </a:cubicBezTo>
                <a:cubicBezTo>
                  <a:pt x="195739" y="2126185"/>
                  <a:pt x="196003" y="2120867"/>
                  <a:pt x="196003" y="2115224"/>
                </a:cubicBezTo>
                <a:cubicBezTo>
                  <a:pt x="196003" y="2109519"/>
                  <a:pt x="195739" y="2104171"/>
                  <a:pt x="195212" y="2099179"/>
                </a:cubicBezTo>
                <a:cubicBezTo>
                  <a:pt x="194685" y="2094187"/>
                  <a:pt x="193786" y="2089799"/>
                  <a:pt x="192515" y="2086017"/>
                </a:cubicBezTo>
                <a:cubicBezTo>
                  <a:pt x="191243" y="2082234"/>
                  <a:pt x="189476" y="2079288"/>
                  <a:pt x="187213" y="2077180"/>
                </a:cubicBezTo>
                <a:cubicBezTo>
                  <a:pt x="184949" y="2075072"/>
                  <a:pt x="182081" y="2074017"/>
                  <a:pt x="178608" y="2074017"/>
                </a:cubicBezTo>
                <a:close/>
                <a:moveTo>
                  <a:pt x="282081" y="2072715"/>
                </a:moveTo>
                <a:cubicBezTo>
                  <a:pt x="276066" y="2072715"/>
                  <a:pt x="271555" y="2074622"/>
                  <a:pt x="268547" y="2078436"/>
                </a:cubicBezTo>
                <a:cubicBezTo>
                  <a:pt x="265540" y="2082250"/>
                  <a:pt x="264036" y="2087071"/>
                  <a:pt x="264036" y="2092900"/>
                </a:cubicBezTo>
                <a:cubicBezTo>
                  <a:pt x="264036" y="2098605"/>
                  <a:pt x="265431" y="2103085"/>
                  <a:pt x="268222" y="2106341"/>
                </a:cubicBezTo>
                <a:cubicBezTo>
                  <a:pt x="271012" y="2109597"/>
                  <a:pt x="274919" y="2111224"/>
                  <a:pt x="279942" y="2111224"/>
                </a:cubicBezTo>
                <a:cubicBezTo>
                  <a:pt x="284655" y="2111224"/>
                  <a:pt x="288716" y="2110465"/>
                  <a:pt x="292127" y="2108946"/>
                </a:cubicBezTo>
                <a:cubicBezTo>
                  <a:pt x="295538" y="2107426"/>
                  <a:pt x="298623" y="2105380"/>
                  <a:pt x="301382" y="2102806"/>
                </a:cubicBezTo>
                <a:lnTo>
                  <a:pt x="302700" y="2101414"/>
                </a:lnTo>
                <a:lnTo>
                  <a:pt x="302371" y="2096225"/>
                </a:lnTo>
                <a:cubicBezTo>
                  <a:pt x="301882" y="2092799"/>
                  <a:pt x="301150" y="2089799"/>
                  <a:pt x="300173" y="2087226"/>
                </a:cubicBezTo>
                <a:cubicBezTo>
                  <a:pt x="298220" y="2082079"/>
                  <a:pt x="295646" y="2078374"/>
                  <a:pt x="292453" y="2076110"/>
                </a:cubicBezTo>
                <a:cubicBezTo>
                  <a:pt x="289259" y="2073847"/>
                  <a:pt x="285802" y="2072715"/>
                  <a:pt x="282081" y="2072715"/>
                </a:cubicBezTo>
                <a:close/>
                <a:moveTo>
                  <a:pt x="3855037" y="2054019"/>
                </a:moveTo>
                <a:lnTo>
                  <a:pt x="3878477" y="2054019"/>
                </a:lnTo>
                <a:lnTo>
                  <a:pt x="3878477" y="2176058"/>
                </a:lnTo>
                <a:lnTo>
                  <a:pt x="3852525" y="2176058"/>
                </a:lnTo>
                <a:lnTo>
                  <a:pt x="3852525" y="2082947"/>
                </a:lnTo>
                <a:cubicBezTo>
                  <a:pt x="3850541" y="2085242"/>
                  <a:pt x="3848091" y="2087427"/>
                  <a:pt x="3845177" y="2089505"/>
                </a:cubicBezTo>
                <a:cubicBezTo>
                  <a:pt x="3842262" y="2091582"/>
                  <a:pt x="3838743" y="2093412"/>
                  <a:pt x="3834619" y="2094993"/>
                </a:cubicBezTo>
                <a:cubicBezTo>
                  <a:pt x="3830495" y="2096574"/>
                  <a:pt x="3825612" y="2097768"/>
                  <a:pt x="3819969" y="2098574"/>
                </a:cubicBezTo>
                <a:lnTo>
                  <a:pt x="3819969" y="2075692"/>
                </a:lnTo>
                <a:cubicBezTo>
                  <a:pt x="3825674" y="2074452"/>
                  <a:pt x="3830681" y="2072777"/>
                  <a:pt x="3834991" y="2070669"/>
                </a:cubicBezTo>
                <a:cubicBezTo>
                  <a:pt x="3839301" y="2068560"/>
                  <a:pt x="3843084" y="2066095"/>
                  <a:pt x="3846339" y="2063274"/>
                </a:cubicBezTo>
                <a:cubicBezTo>
                  <a:pt x="3849595" y="2060452"/>
                  <a:pt x="3852494" y="2057367"/>
                  <a:pt x="3855037" y="2054019"/>
                </a:cubicBezTo>
                <a:close/>
                <a:moveTo>
                  <a:pt x="3961207" y="2052530"/>
                </a:moveTo>
                <a:cubicBezTo>
                  <a:pt x="3968400" y="2052530"/>
                  <a:pt x="3974710" y="2053895"/>
                  <a:pt x="3980136" y="2056623"/>
                </a:cubicBezTo>
                <a:cubicBezTo>
                  <a:pt x="3985562" y="2059352"/>
                  <a:pt x="3990089" y="2063398"/>
                  <a:pt x="3993716" y="2068762"/>
                </a:cubicBezTo>
                <a:cubicBezTo>
                  <a:pt x="3997344" y="2074126"/>
                  <a:pt x="4000088" y="2080699"/>
                  <a:pt x="4001949" y="2088482"/>
                </a:cubicBezTo>
                <a:cubicBezTo>
                  <a:pt x="4003809" y="2096264"/>
                  <a:pt x="4004739" y="2105178"/>
                  <a:pt x="4004739" y="2115224"/>
                </a:cubicBezTo>
                <a:cubicBezTo>
                  <a:pt x="4004739" y="2125332"/>
                  <a:pt x="4003809" y="2134262"/>
                  <a:pt x="4001949" y="2142013"/>
                </a:cubicBezTo>
                <a:cubicBezTo>
                  <a:pt x="4000088" y="2149765"/>
                  <a:pt x="3997344" y="2156292"/>
                  <a:pt x="3993716" y="2161594"/>
                </a:cubicBezTo>
                <a:cubicBezTo>
                  <a:pt x="3990089" y="2166896"/>
                  <a:pt x="3985562" y="2170911"/>
                  <a:pt x="3980136" y="2173639"/>
                </a:cubicBezTo>
                <a:cubicBezTo>
                  <a:pt x="3974710" y="2176368"/>
                  <a:pt x="3968400" y="2177732"/>
                  <a:pt x="3961207" y="2177732"/>
                </a:cubicBezTo>
                <a:cubicBezTo>
                  <a:pt x="3954013" y="2177732"/>
                  <a:pt x="3947719" y="2176368"/>
                  <a:pt x="3942324" y="2173639"/>
                </a:cubicBezTo>
                <a:cubicBezTo>
                  <a:pt x="3936929" y="2170911"/>
                  <a:pt x="3932418" y="2166896"/>
                  <a:pt x="3928790" y="2161594"/>
                </a:cubicBezTo>
                <a:cubicBezTo>
                  <a:pt x="3925163" y="2156292"/>
                  <a:pt x="3922434" y="2149765"/>
                  <a:pt x="3920605" y="2142013"/>
                </a:cubicBezTo>
                <a:cubicBezTo>
                  <a:pt x="3918775" y="2134262"/>
                  <a:pt x="3917861" y="2125363"/>
                  <a:pt x="3917861" y="2115317"/>
                </a:cubicBezTo>
                <a:cubicBezTo>
                  <a:pt x="3917861" y="2105209"/>
                  <a:pt x="3918775" y="2096264"/>
                  <a:pt x="3920605" y="2088482"/>
                </a:cubicBezTo>
                <a:cubicBezTo>
                  <a:pt x="3922434" y="2080699"/>
                  <a:pt x="3925163" y="2074126"/>
                  <a:pt x="3928790" y="2068762"/>
                </a:cubicBezTo>
                <a:cubicBezTo>
                  <a:pt x="3932418" y="2063398"/>
                  <a:pt x="3936929" y="2059352"/>
                  <a:pt x="3942324" y="2056623"/>
                </a:cubicBezTo>
                <a:cubicBezTo>
                  <a:pt x="3947719" y="2053895"/>
                  <a:pt x="3954013" y="2052530"/>
                  <a:pt x="3961207" y="2052530"/>
                </a:cubicBezTo>
                <a:close/>
                <a:moveTo>
                  <a:pt x="281988" y="2052530"/>
                </a:moveTo>
                <a:cubicBezTo>
                  <a:pt x="290670" y="2052530"/>
                  <a:pt x="298499" y="2054608"/>
                  <a:pt x="305475" y="2058763"/>
                </a:cubicBezTo>
                <a:cubicBezTo>
                  <a:pt x="312451" y="2062917"/>
                  <a:pt x="318001" y="2069506"/>
                  <a:pt x="322125" y="2078529"/>
                </a:cubicBezTo>
                <a:cubicBezTo>
                  <a:pt x="326249" y="2087552"/>
                  <a:pt x="328311" y="2099349"/>
                  <a:pt x="328311" y="2113922"/>
                </a:cubicBezTo>
                <a:cubicBezTo>
                  <a:pt x="328311" y="2128991"/>
                  <a:pt x="326234" y="2141207"/>
                  <a:pt x="322079" y="2150571"/>
                </a:cubicBezTo>
                <a:cubicBezTo>
                  <a:pt x="317924" y="2159935"/>
                  <a:pt x="312203" y="2166802"/>
                  <a:pt x="304917" y="2171174"/>
                </a:cubicBezTo>
                <a:cubicBezTo>
                  <a:pt x="297631" y="2175546"/>
                  <a:pt x="289306" y="2177732"/>
                  <a:pt x="279942" y="2177732"/>
                </a:cubicBezTo>
                <a:cubicBezTo>
                  <a:pt x="271880" y="2177732"/>
                  <a:pt x="264966" y="2176337"/>
                  <a:pt x="259199" y="2173546"/>
                </a:cubicBezTo>
                <a:cubicBezTo>
                  <a:pt x="253432" y="2170756"/>
                  <a:pt x="248843" y="2166833"/>
                  <a:pt x="245432" y="2161780"/>
                </a:cubicBezTo>
                <a:cubicBezTo>
                  <a:pt x="242022" y="2156726"/>
                  <a:pt x="239851" y="2150819"/>
                  <a:pt x="238921" y="2144060"/>
                </a:cubicBezTo>
                <a:lnTo>
                  <a:pt x="263013" y="2144060"/>
                </a:lnTo>
                <a:cubicBezTo>
                  <a:pt x="263819" y="2148214"/>
                  <a:pt x="265633" y="2151501"/>
                  <a:pt x="268454" y="2153920"/>
                </a:cubicBezTo>
                <a:cubicBezTo>
                  <a:pt x="271276" y="2156338"/>
                  <a:pt x="275105" y="2157547"/>
                  <a:pt x="279942" y="2157547"/>
                </a:cubicBezTo>
                <a:cubicBezTo>
                  <a:pt x="287135" y="2157547"/>
                  <a:pt x="292794" y="2154416"/>
                  <a:pt x="296918" y="2148152"/>
                </a:cubicBezTo>
                <a:cubicBezTo>
                  <a:pt x="298979" y="2145021"/>
                  <a:pt x="300526" y="2140951"/>
                  <a:pt x="301557" y="2135944"/>
                </a:cubicBezTo>
                <a:lnTo>
                  <a:pt x="303014" y="2119140"/>
                </a:lnTo>
                <a:lnTo>
                  <a:pt x="301987" y="2120294"/>
                </a:lnTo>
                <a:cubicBezTo>
                  <a:pt x="299010" y="2123301"/>
                  <a:pt x="295429" y="2125844"/>
                  <a:pt x="291243" y="2127921"/>
                </a:cubicBezTo>
                <a:cubicBezTo>
                  <a:pt x="287058" y="2129999"/>
                  <a:pt x="282019" y="2131037"/>
                  <a:pt x="276128" y="2131037"/>
                </a:cubicBezTo>
                <a:cubicBezTo>
                  <a:pt x="268997" y="2131037"/>
                  <a:pt x="262610" y="2129580"/>
                  <a:pt x="256966" y="2126665"/>
                </a:cubicBezTo>
                <a:cubicBezTo>
                  <a:pt x="251323" y="2123751"/>
                  <a:pt x="246874" y="2119457"/>
                  <a:pt x="243618" y="2113782"/>
                </a:cubicBezTo>
                <a:cubicBezTo>
                  <a:pt x="240363" y="2108108"/>
                  <a:pt x="238735" y="2101210"/>
                  <a:pt x="238735" y="2093086"/>
                </a:cubicBezTo>
                <a:cubicBezTo>
                  <a:pt x="238735" y="2085211"/>
                  <a:pt x="240425" y="2078219"/>
                  <a:pt x="243804" y="2072111"/>
                </a:cubicBezTo>
                <a:cubicBezTo>
                  <a:pt x="247184" y="2066002"/>
                  <a:pt x="252099" y="2061212"/>
                  <a:pt x="258548" y="2057739"/>
                </a:cubicBezTo>
                <a:cubicBezTo>
                  <a:pt x="264997" y="2054267"/>
                  <a:pt x="272810" y="2052530"/>
                  <a:pt x="281988" y="2052530"/>
                </a:cubicBezTo>
                <a:close/>
                <a:moveTo>
                  <a:pt x="178608" y="2052530"/>
                </a:moveTo>
                <a:cubicBezTo>
                  <a:pt x="185802" y="2052530"/>
                  <a:pt x="192112" y="2053895"/>
                  <a:pt x="197538" y="2056623"/>
                </a:cubicBezTo>
                <a:cubicBezTo>
                  <a:pt x="202964" y="2059352"/>
                  <a:pt x="207490" y="2063398"/>
                  <a:pt x="211118" y="2068762"/>
                </a:cubicBezTo>
                <a:cubicBezTo>
                  <a:pt x="214746" y="2074126"/>
                  <a:pt x="217490" y="2080699"/>
                  <a:pt x="219350" y="2088482"/>
                </a:cubicBezTo>
                <a:cubicBezTo>
                  <a:pt x="221211" y="2096264"/>
                  <a:pt x="222141" y="2105178"/>
                  <a:pt x="222141" y="2115224"/>
                </a:cubicBezTo>
                <a:cubicBezTo>
                  <a:pt x="222141" y="2125332"/>
                  <a:pt x="221211" y="2134262"/>
                  <a:pt x="219350" y="2142013"/>
                </a:cubicBezTo>
                <a:cubicBezTo>
                  <a:pt x="217490" y="2149765"/>
                  <a:pt x="214746" y="2156292"/>
                  <a:pt x="211118" y="2161594"/>
                </a:cubicBezTo>
                <a:cubicBezTo>
                  <a:pt x="207490" y="2166896"/>
                  <a:pt x="202964" y="2170911"/>
                  <a:pt x="197538" y="2173639"/>
                </a:cubicBezTo>
                <a:cubicBezTo>
                  <a:pt x="192112" y="2176368"/>
                  <a:pt x="185802" y="2177732"/>
                  <a:pt x="178608" y="2177732"/>
                </a:cubicBezTo>
                <a:cubicBezTo>
                  <a:pt x="171415" y="2177732"/>
                  <a:pt x="165121" y="2176368"/>
                  <a:pt x="159726" y="2173639"/>
                </a:cubicBezTo>
                <a:cubicBezTo>
                  <a:pt x="154331" y="2170911"/>
                  <a:pt x="149820" y="2166896"/>
                  <a:pt x="146192" y="2161594"/>
                </a:cubicBezTo>
                <a:cubicBezTo>
                  <a:pt x="142564" y="2156292"/>
                  <a:pt x="139836" y="2149765"/>
                  <a:pt x="138006" y="2142013"/>
                </a:cubicBezTo>
                <a:cubicBezTo>
                  <a:pt x="136177" y="2134262"/>
                  <a:pt x="135262" y="2125363"/>
                  <a:pt x="135262" y="2115317"/>
                </a:cubicBezTo>
                <a:cubicBezTo>
                  <a:pt x="135262" y="2105209"/>
                  <a:pt x="136177" y="2096264"/>
                  <a:pt x="138006" y="2088482"/>
                </a:cubicBezTo>
                <a:cubicBezTo>
                  <a:pt x="139836" y="2080699"/>
                  <a:pt x="142564" y="2074126"/>
                  <a:pt x="146192" y="2068762"/>
                </a:cubicBezTo>
                <a:cubicBezTo>
                  <a:pt x="149820" y="2063398"/>
                  <a:pt x="154331" y="2059352"/>
                  <a:pt x="159726" y="2056623"/>
                </a:cubicBezTo>
                <a:cubicBezTo>
                  <a:pt x="165121" y="2053895"/>
                  <a:pt x="171415" y="2052530"/>
                  <a:pt x="178608" y="2052530"/>
                </a:cubicBezTo>
                <a:close/>
                <a:moveTo>
                  <a:pt x="4096653" y="1608566"/>
                </a:moveTo>
                <a:cubicBezTo>
                  <a:pt x="4093552" y="1608504"/>
                  <a:pt x="4090576" y="1609125"/>
                  <a:pt x="4087723" y="1610427"/>
                </a:cubicBezTo>
                <a:cubicBezTo>
                  <a:pt x="4084871" y="1611729"/>
                  <a:pt x="4082545" y="1613698"/>
                  <a:pt x="4080747" y="1616333"/>
                </a:cubicBezTo>
                <a:cubicBezTo>
                  <a:pt x="4078949" y="1618969"/>
                  <a:pt x="4078049" y="1622240"/>
                  <a:pt x="4078049" y="1626147"/>
                </a:cubicBezTo>
                <a:cubicBezTo>
                  <a:pt x="4078049" y="1632348"/>
                  <a:pt x="4079910" y="1636999"/>
                  <a:pt x="4083630" y="1640099"/>
                </a:cubicBezTo>
                <a:cubicBezTo>
                  <a:pt x="4087351" y="1643200"/>
                  <a:pt x="4091661" y="1644750"/>
                  <a:pt x="4096560" y="1644750"/>
                </a:cubicBezTo>
                <a:cubicBezTo>
                  <a:pt x="4099784" y="1644750"/>
                  <a:pt x="4102823" y="1644099"/>
                  <a:pt x="4105676" y="1642797"/>
                </a:cubicBezTo>
                <a:cubicBezTo>
                  <a:pt x="4108528" y="1641495"/>
                  <a:pt x="4110823" y="1639464"/>
                  <a:pt x="4112559" y="1636704"/>
                </a:cubicBezTo>
                <a:cubicBezTo>
                  <a:pt x="4114295" y="1633945"/>
                  <a:pt x="4115163" y="1630426"/>
                  <a:pt x="4115163" y="1626147"/>
                </a:cubicBezTo>
                <a:cubicBezTo>
                  <a:pt x="4115163" y="1622302"/>
                  <a:pt x="4114326" y="1619062"/>
                  <a:pt x="4112652" y="1616426"/>
                </a:cubicBezTo>
                <a:cubicBezTo>
                  <a:pt x="4110978" y="1613791"/>
                  <a:pt x="4108745" y="1611807"/>
                  <a:pt x="4105955" y="1610473"/>
                </a:cubicBezTo>
                <a:cubicBezTo>
                  <a:pt x="4103164" y="1609140"/>
                  <a:pt x="4100064" y="1608504"/>
                  <a:pt x="4096653" y="1608566"/>
                </a:cubicBezTo>
                <a:close/>
                <a:moveTo>
                  <a:pt x="3991692" y="1560848"/>
                </a:moveTo>
                <a:cubicBezTo>
                  <a:pt x="3988281" y="1560848"/>
                  <a:pt x="3985460" y="1561903"/>
                  <a:pt x="3983227" y="1564011"/>
                </a:cubicBezTo>
                <a:cubicBezTo>
                  <a:pt x="3980995" y="1566119"/>
                  <a:pt x="3979227" y="1569065"/>
                  <a:pt x="3977925" y="1572848"/>
                </a:cubicBezTo>
                <a:cubicBezTo>
                  <a:pt x="3976623" y="1576630"/>
                  <a:pt x="3975708" y="1581018"/>
                  <a:pt x="3975181" y="1586010"/>
                </a:cubicBezTo>
                <a:cubicBezTo>
                  <a:pt x="3974654" y="1591002"/>
                  <a:pt x="3974391" y="1596350"/>
                  <a:pt x="3974391" y="1602055"/>
                </a:cubicBezTo>
                <a:cubicBezTo>
                  <a:pt x="3974391" y="1607698"/>
                  <a:pt x="3974654" y="1613016"/>
                  <a:pt x="3975181" y="1618008"/>
                </a:cubicBezTo>
                <a:cubicBezTo>
                  <a:pt x="3975708" y="1623000"/>
                  <a:pt x="3976623" y="1627372"/>
                  <a:pt x="3977925" y="1631123"/>
                </a:cubicBezTo>
                <a:cubicBezTo>
                  <a:pt x="3979227" y="1634875"/>
                  <a:pt x="3980995" y="1637805"/>
                  <a:pt x="3983227" y="1639913"/>
                </a:cubicBezTo>
                <a:cubicBezTo>
                  <a:pt x="3985460" y="1642022"/>
                  <a:pt x="3988281" y="1643076"/>
                  <a:pt x="3991692" y="1643076"/>
                </a:cubicBezTo>
                <a:cubicBezTo>
                  <a:pt x="3995164" y="1643076"/>
                  <a:pt x="3998033" y="1642022"/>
                  <a:pt x="4000296" y="1639913"/>
                </a:cubicBezTo>
                <a:cubicBezTo>
                  <a:pt x="4002559" y="1637805"/>
                  <a:pt x="4004327" y="1634875"/>
                  <a:pt x="4005598" y="1631123"/>
                </a:cubicBezTo>
                <a:cubicBezTo>
                  <a:pt x="4006869" y="1627372"/>
                  <a:pt x="4007768" y="1623000"/>
                  <a:pt x="4008295" y="1618008"/>
                </a:cubicBezTo>
                <a:cubicBezTo>
                  <a:pt x="4008823" y="1613016"/>
                  <a:pt x="4009086" y="1607698"/>
                  <a:pt x="4009086" y="1602055"/>
                </a:cubicBezTo>
                <a:cubicBezTo>
                  <a:pt x="4009086" y="1596350"/>
                  <a:pt x="4008823" y="1591002"/>
                  <a:pt x="4008295" y="1586010"/>
                </a:cubicBezTo>
                <a:cubicBezTo>
                  <a:pt x="4007768" y="1581018"/>
                  <a:pt x="4006869" y="1576630"/>
                  <a:pt x="4005598" y="1572848"/>
                </a:cubicBezTo>
                <a:cubicBezTo>
                  <a:pt x="4004327" y="1569065"/>
                  <a:pt x="4002559" y="1566119"/>
                  <a:pt x="4000296" y="1564011"/>
                </a:cubicBezTo>
                <a:cubicBezTo>
                  <a:pt x="3998033" y="1561903"/>
                  <a:pt x="3995164" y="1560848"/>
                  <a:pt x="3991692" y="1560848"/>
                </a:cubicBezTo>
                <a:close/>
                <a:moveTo>
                  <a:pt x="43346" y="1560848"/>
                </a:moveTo>
                <a:cubicBezTo>
                  <a:pt x="39936" y="1560848"/>
                  <a:pt x="37114" y="1561903"/>
                  <a:pt x="34882" y="1564011"/>
                </a:cubicBezTo>
                <a:cubicBezTo>
                  <a:pt x="32649" y="1566119"/>
                  <a:pt x="30882" y="1569065"/>
                  <a:pt x="29580" y="1572848"/>
                </a:cubicBezTo>
                <a:cubicBezTo>
                  <a:pt x="28278" y="1576630"/>
                  <a:pt x="27363" y="1581018"/>
                  <a:pt x="26836" y="1586010"/>
                </a:cubicBezTo>
                <a:cubicBezTo>
                  <a:pt x="26309" y="1591002"/>
                  <a:pt x="26045" y="1596350"/>
                  <a:pt x="26045" y="1602055"/>
                </a:cubicBezTo>
                <a:cubicBezTo>
                  <a:pt x="26045" y="1607698"/>
                  <a:pt x="26309" y="1613016"/>
                  <a:pt x="26836" y="1618008"/>
                </a:cubicBezTo>
                <a:cubicBezTo>
                  <a:pt x="27363" y="1623000"/>
                  <a:pt x="28278" y="1627372"/>
                  <a:pt x="29580" y="1631123"/>
                </a:cubicBezTo>
                <a:cubicBezTo>
                  <a:pt x="30882" y="1634875"/>
                  <a:pt x="32649" y="1637805"/>
                  <a:pt x="34882" y="1639913"/>
                </a:cubicBezTo>
                <a:cubicBezTo>
                  <a:pt x="37114" y="1642022"/>
                  <a:pt x="39936" y="1643076"/>
                  <a:pt x="43346" y="1643076"/>
                </a:cubicBezTo>
                <a:cubicBezTo>
                  <a:pt x="46819" y="1643076"/>
                  <a:pt x="49687" y="1642022"/>
                  <a:pt x="51951" y="1639913"/>
                </a:cubicBezTo>
                <a:cubicBezTo>
                  <a:pt x="54214" y="1637805"/>
                  <a:pt x="55981" y="1634875"/>
                  <a:pt x="57253" y="1631123"/>
                </a:cubicBezTo>
                <a:cubicBezTo>
                  <a:pt x="58524" y="1627372"/>
                  <a:pt x="59423" y="1623000"/>
                  <a:pt x="59950" y="1618008"/>
                </a:cubicBezTo>
                <a:cubicBezTo>
                  <a:pt x="60477" y="1613016"/>
                  <a:pt x="60741" y="1607698"/>
                  <a:pt x="60741" y="1602055"/>
                </a:cubicBezTo>
                <a:cubicBezTo>
                  <a:pt x="60741" y="1596350"/>
                  <a:pt x="60477" y="1591002"/>
                  <a:pt x="59950" y="1586010"/>
                </a:cubicBezTo>
                <a:cubicBezTo>
                  <a:pt x="59423" y="1581018"/>
                  <a:pt x="58524" y="1576630"/>
                  <a:pt x="57253" y="1572848"/>
                </a:cubicBezTo>
                <a:cubicBezTo>
                  <a:pt x="55981" y="1569065"/>
                  <a:pt x="54214" y="1566119"/>
                  <a:pt x="51951" y="1564011"/>
                </a:cubicBezTo>
                <a:cubicBezTo>
                  <a:pt x="49687" y="1561903"/>
                  <a:pt x="46819" y="1560848"/>
                  <a:pt x="43346" y="1560848"/>
                </a:cubicBezTo>
                <a:close/>
                <a:moveTo>
                  <a:pt x="4096653" y="1558058"/>
                </a:moveTo>
                <a:cubicBezTo>
                  <a:pt x="4093924" y="1558058"/>
                  <a:pt x="4091351" y="1558616"/>
                  <a:pt x="4088932" y="1559732"/>
                </a:cubicBezTo>
                <a:cubicBezTo>
                  <a:pt x="4086514" y="1560848"/>
                  <a:pt x="4084545" y="1562538"/>
                  <a:pt x="4083026" y="1564802"/>
                </a:cubicBezTo>
                <a:cubicBezTo>
                  <a:pt x="4081507" y="1567065"/>
                  <a:pt x="4080747" y="1569964"/>
                  <a:pt x="4080747" y="1573499"/>
                </a:cubicBezTo>
                <a:cubicBezTo>
                  <a:pt x="4080747" y="1576971"/>
                  <a:pt x="4081476" y="1579932"/>
                  <a:pt x="4082933" y="1582382"/>
                </a:cubicBezTo>
                <a:cubicBezTo>
                  <a:pt x="4084390" y="1584831"/>
                  <a:pt x="4086343" y="1586676"/>
                  <a:pt x="4088793" y="1587916"/>
                </a:cubicBezTo>
                <a:cubicBezTo>
                  <a:pt x="4091242" y="1589157"/>
                  <a:pt x="4093862" y="1589746"/>
                  <a:pt x="4096653" y="1589684"/>
                </a:cubicBezTo>
                <a:cubicBezTo>
                  <a:pt x="4099505" y="1589746"/>
                  <a:pt x="4102141" y="1589157"/>
                  <a:pt x="4104559" y="1587916"/>
                </a:cubicBezTo>
                <a:cubicBezTo>
                  <a:pt x="4106978" y="1586676"/>
                  <a:pt x="4108916" y="1584847"/>
                  <a:pt x="4110373" y="1582428"/>
                </a:cubicBezTo>
                <a:cubicBezTo>
                  <a:pt x="4111830" y="1580010"/>
                  <a:pt x="4112559" y="1577033"/>
                  <a:pt x="4112559" y="1573499"/>
                </a:cubicBezTo>
                <a:cubicBezTo>
                  <a:pt x="4112559" y="1568166"/>
                  <a:pt x="4110978" y="1564259"/>
                  <a:pt x="4107815" y="1561779"/>
                </a:cubicBezTo>
                <a:cubicBezTo>
                  <a:pt x="4104652" y="1559298"/>
                  <a:pt x="4100932" y="1558058"/>
                  <a:pt x="4096653" y="1558058"/>
                </a:cubicBezTo>
                <a:close/>
                <a:moveTo>
                  <a:pt x="104775" y="1541036"/>
                </a:moveTo>
                <a:lnTo>
                  <a:pt x="191933" y="1541036"/>
                </a:lnTo>
                <a:lnTo>
                  <a:pt x="191933" y="1561220"/>
                </a:lnTo>
                <a:lnTo>
                  <a:pt x="142819" y="1662889"/>
                </a:lnTo>
                <a:lnTo>
                  <a:pt x="116216" y="1662889"/>
                </a:lnTo>
                <a:lnTo>
                  <a:pt x="167004" y="1563267"/>
                </a:lnTo>
                <a:lnTo>
                  <a:pt x="104775" y="1563267"/>
                </a:lnTo>
                <a:close/>
                <a:moveTo>
                  <a:pt x="4096653" y="1539361"/>
                </a:moveTo>
                <a:cubicBezTo>
                  <a:pt x="4103288" y="1539361"/>
                  <a:pt x="4109551" y="1540462"/>
                  <a:pt x="4115442" y="1542663"/>
                </a:cubicBezTo>
                <a:cubicBezTo>
                  <a:pt x="4121334" y="1544865"/>
                  <a:pt x="4126108" y="1548337"/>
                  <a:pt x="4129767" y="1553081"/>
                </a:cubicBezTo>
                <a:cubicBezTo>
                  <a:pt x="4133426" y="1557825"/>
                  <a:pt x="4135255" y="1564042"/>
                  <a:pt x="4135255" y="1571731"/>
                </a:cubicBezTo>
                <a:cubicBezTo>
                  <a:pt x="4135255" y="1578677"/>
                  <a:pt x="4133534" y="1584521"/>
                  <a:pt x="4130093" y="1589265"/>
                </a:cubicBezTo>
                <a:cubicBezTo>
                  <a:pt x="4126651" y="1594009"/>
                  <a:pt x="4122574" y="1597249"/>
                  <a:pt x="4117861" y="1598986"/>
                </a:cubicBezTo>
                <a:cubicBezTo>
                  <a:pt x="4124496" y="1600908"/>
                  <a:pt x="4129876" y="1604319"/>
                  <a:pt x="4133999" y="1609218"/>
                </a:cubicBezTo>
                <a:cubicBezTo>
                  <a:pt x="4138123" y="1614117"/>
                  <a:pt x="4140185" y="1620411"/>
                  <a:pt x="4140185" y="1628100"/>
                </a:cubicBezTo>
                <a:cubicBezTo>
                  <a:pt x="4140185" y="1634611"/>
                  <a:pt x="4138960" y="1640177"/>
                  <a:pt x="4136511" y="1644797"/>
                </a:cubicBezTo>
                <a:cubicBezTo>
                  <a:pt x="4134061" y="1649417"/>
                  <a:pt x="4130775" y="1653184"/>
                  <a:pt x="4126651" y="1656098"/>
                </a:cubicBezTo>
                <a:cubicBezTo>
                  <a:pt x="4122527" y="1659013"/>
                  <a:pt x="4117876" y="1661152"/>
                  <a:pt x="4112698" y="1662517"/>
                </a:cubicBezTo>
                <a:cubicBezTo>
                  <a:pt x="4107520" y="1663881"/>
                  <a:pt x="4102172" y="1664563"/>
                  <a:pt x="4096653" y="1664563"/>
                </a:cubicBezTo>
                <a:cubicBezTo>
                  <a:pt x="4091196" y="1664563"/>
                  <a:pt x="4085863" y="1663881"/>
                  <a:pt x="4080654" y="1662517"/>
                </a:cubicBezTo>
                <a:cubicBezTo>
                  <a:pt x="4075445" y="1661152"/>
                  <a:pt x="4070747" y="1659013"/>
                  <a:pt x="4066562" y="1656098"/>
                </a:cubicBezTo>
                <a:cubicBezTo>
                  <a:pt x="4062376" y="1653184"/>
                  <a:pt x="4059058" y="1649417"/>
                  <a:pt x="4056609" y="1644797"/>
                </a:cubicBezTo>
                <a:cubicBezTo>
                  <a:pt x="4054159" y="1640177"/>
                  <a:pt x="4052935" y="1634611"/>
                  <a:pt x="4052935" y="1628100"/>
                </a:cubicBezTo>
                <a:cubicBezTo>
                  <a:pt x="4052935" y="1620411"/>
                  <a:pt x="4055012" y="1614117"/>
                  <a:pt x="4059167" y="1609218"/>
                </a:cubicBezTo>
                <a:cubicBezTo>
                  <a:pt x="4063322" y="1604319"/>
                  <a:pt x="4068748" y="1600908"/>
                  <a:pt x="4075445" y="1598986"/>
                </a:cubicBezTo>
                <a:cubicBezTo>
                  <a:pt x="4070174" y="1597001"/>
                  <a:pt x="4065942" y="1593699"/>
                  <a:pt x="4062748" y="1589079"/>
                </a:cubicBezTo>
                <a:cubicBezTo>
                  <a:pt x="4059554" y="1584459"/>
                  <a:pt x="4057958" y="1578677"/>
                  <a:pt x="4057958" y="1571731"/>
                </a:cubicBezTo>
                <a:cubicBezTo>
                  <a:pt x="4057958" y="1564042"/>
                  <a:pt x="4059787" y="1557810"/>
                  <a:pt x="4063446" y="1553035"/>
                </a:cubicBezTo>
                <a:cubicBezTo>
                  <a:pt x="4067104" y="1548260"/>
                  <a:pt x="4071879" y="1544787"/>
                  <a:pt x="4077770" y="1542617"/>
                </a:cubicBezTo>
                <a:cubicBezTo>
                  <a:pt x="4083661" y="1540446"/>
                  <a:pt x="4089956" y="1539361"/>
                  <a:pt x="4096653" y="1539361"/>
                </a:cubicBezTo>
                <a:close/>
                <a:moveTo>
                  <a:pt x="3991692" y="1539361"/>
                </a:moveTo>
                <a:cubicBezTo>
                  <a:pt x="3998885" y="1539361"/>
                  <a:pt x="4005195" y="1540726"/>
                  <a:pt x="4010621" y="1543454"/>
                </a:cubicBezTo>
                <a:cubicBezTo>
                  <a:pt x="4016047" y="1546183"/>
                  <a:pt x="4020574" y="1550229"/>
                  <a:pt x="4024201" y="1555593"/>
                </a:cubicBezTo>
                <a:cubicBezTo>
                  <a:pt x="4027829" y="1560957"/>
                  <a:pt x="4030573" y="1567530"/>
                  <a:pt x="4032434" y="1575313"/>
                </a:cubicBezTo>
                <a:cubicBezTo>
                  <a:pt x="4034294" y="1583095"/>
                  <a:pt x="4035224" y="1592009"/>
                  <a:pt x="4035224" y="1602055"/>
                </a:cubicBezTo>
                <a:cubicBezTo>
                  <a:pt x="4035224" y="1612163"/>
                  <a:pt x="4034294" y="1621093"/>
                  <a:pt x="4032434" y="1628844"/>
                </a:cubicBezTo>
                <a:cubicBezTo>
                  <a:pt x="4030573" y="1636596"/>
                  <a:pt x="4027829" y="1643123"/>
                  <a:pt x="4024201" y="1648425"/>
                </a:cubicBezTo>
                <a:cubicBezTo>
                  <a:pt x="4020574" y="1653727"/>
                  <a:pt x="4016047" y="1657742"/>
                  <a:pt x="4010621" y="1660470"/>
                </a:cubicBezTo>
                <a:cubicBezTo>
                  <a:pt x="4005195" y="1663199"/>
                  <a:pt x="3998885" y="1664563"/>
                  <a:pt x="3991692" y="1664563"/>
                </a:cubicBezTo>
                <a:cubicBezTo>
                  <a:pt x="3984498" y="1664563"/>
                  <a:pt x="3978204" y="1663199"/>
                  <a:pt x="3972809" y="1660470"/>
                </a:cubicBezTo>
                <a:cubicBezTo>
                  <a:pt x="3967414" y="1657742"/>
                  <a:pt x="3962903" y="1653727"/>
                  <a:pt x="3959275" y="1648425"/>
                </a:cubicBezTo>
                <a:cubicBezTo>
                  <a:pt x="3955648" y="1643123"/>
                  <a:pt x="3952919" y="1636596"/>
                  <a:pt x="3951090" y="1628844"/>
                </a:cubicBezTo>
                <a:cubicBezTo>
                  <a:pt x="3949260" y="1621093"/>
                  <a:pt x="3948346" y="1612194"/>
                  <a:pt x="3948346" y="1602148"/>
                </a:cubicBezTo>
                <a:cubicBezTo>
                  <a:pt x="3948346" y="1592040"/>
                  <a:pt x="3949260" y="1583095"/>
                  <a:pt x="3951090" y="1575313"/>
                </a:cubicBezTo>
                <a:cubicBezTo>
                  <a:pt x="3952919" y="1567530"/>
                  <a:pt x="3955648" y="1560957"/>
                  <a:pt x="3959275" y="1555593"/>
                </a:cubicBezTo>
                <a:cubicBezTo>
                  <a:pt x="3962903" y="1550229"/>
                  <a:pt x="3967414" y="1546183"/>
                  <a:pt x="3972809" y="1543454"/>
                </a:cubicBezTo>
                <a:cubicBezTo>
                  <a:pt x="3978204" y="1540726"/>
                  <a:pt x="3984498" y="1539361"/>
                  <a:pt x="3991692" y="1539361"/>
                </a:cubicBezTo>
                <a:close/>
                <a:moveTo>
                  <a:pt x="43346" y="1539361"/>
                </a:moveTo>
                <a:cubicBezTo>
                  <a:pt x="50540" y="1539361"/>
                  <a:pt x="56850" y="1540726"/>
                  <a:pt x="62276" y="1543454"/>
                </a:cubicBezTo>
                <a:cubicBezTo>
                  <a:pt x="67702" y="1546183"/>
                  <a:pt x="72228" y="1550229"/>
                  <a:pt x="75856" y="1555593"/>
                </a:cubicBezTo>
                <a:cubicBezTo>
                  <a:pt x="79484" y="1560957"/>
                  <a:pt x="82228" y="1567530"/>
                  <a:pt x="84088" y="1575313"/>
                </a:cubicBezTo>
                <a:cubicBezTo>
                  <a:pt x="85949" y="1583095"/>
                  <a:pt x="86879" y="1592009"/>
                  <a:pt x="86879" y="1602055"/>
                </a:cubicBezTo>
                <a:cubicBezTo>
                  <a:pt x="86879" y="1612163"/>
                  <a:pt x="85949" y="1621093"/>
                  <a:pt x="84088" y="1628844"/>
                </a:cubicBezTo>
                <a:cubicBezTo>
                  <a:pt x="82228" y="1636596"/>
                  <a:pt x="79484" y="1643123"/>
                  <a:pt x="75856" y="1648425"/>
                </a:cubicBezTo>
                <a:cubicBezTo>
                  <a:pt x="72228" y="1653727"/>
                  <a:pt x="67702" y="1657742"/>
                  <a:pt x="62276" y="1660470"/>
                </a:cubicBezTo>
                <a:cubicBezTo>
                  <a:pt x="56850" y="1663199"/>
                  <a:pt x="50540" y="1664563"/>
                  <a:pt x="43346" y="1664563"/>
                </a:cubicBezTo>
                <a:cubicBezTo>
                  <a:pt x="36153" y="1664563"/>
                  <a:pt x="29859" y="1663199"/>
                  <a:pt x="24464" y="1660470"/>
                </a:cubicBezTo>
                <a:cubicBezTo>
                  <a:pt x="19069" y="1657742"/>
                  <a:pt x="14558" y="1653727"/>
                  <a:pt x="10930" y="1648425"/>
                </a:cubicBezTo>
                <a:cubicBezTo>
                  <a:pt x="7302" y="1643123"/>
                  <a:pt x="4574" y="1636596"/>
                  <a:pt x="2744" y="1628844"/>
                </a:cubicBezTo>
                <a:cubicBezTo>
                  <a:pt x="915" y="1621093"/>
                  <a:pt x="0" y="1612194"/>
                  <a:pt x="0" y="1602148"/>
                </a:cubicBezTo>
                <a:cubicBezTo>
                  <a:pt x="0" y="1592040"/>
                  <a:pt x="915" y="1583095"/>
                  <a:pt x="2744" y="1575313"/>
                </a:cubicBezTo>
                <a:cubicBezTo>
                  <a:pt x="4574" y="1567530"/>
                  <a:pt x="7302" y="1560957"/>
                  <a:pt x="10930" y="1555593"/>
                </a:cubicBezTo>
                <a:cubicBezTo>
                  <a:pt x="14558" y="1550229"/>
                  <a:pt x="19069" y="1546183"/>
                  <a:pt x="24464" y="1543454"/>
                </a:cubicBezTo>
                <a:cubicBezTo>
                  <a:pt x="29859" y="1540726"/>
                  <a:pt x="36153" y="1539361"/>
                  <a:pt x="43346" y="1539361"/>
                </a:cubicBezTo>
                <a:close/>
                <a:moveTo>
                  <a:pt x="4100467" y="1092793"/>
                </a:moveTo>
                <a:cubicBezTo>
                  <a:pt x="4093645" y="1092793"/>
                  <a:pt x="4087739" y="1094452"/>
                  <a:pt x="4082747" y="1097769"/>
                </a:cubicBezTo>
                <a:lnTo>
                  <a:pt x="4077793" y="1103081"/>
                </a:lnTo>
                <a:lnTo>
                  <a:pt x="4078096" y="1107618"/>
                </a:lnTo>
                <a:cubicBezTo>
                  <a:pt x="4078623" y="1111113"/>
                  <a:pt x="4079414" y="1114156"/>
                  <a:pt x="4080468" y="1116745"/>
                </a:cubicBezTo>
                <a:cubicBezTo>
                  <a:pt x="4082576" y="1121923"/>
                  <a:pt x="4085289" y="1125628"/>
                  <a:pt x="4088607" y="1127861"/>
                </a:cubicBezTo>
                <a:cubicBezTo>
                  <a:pt x="4091924" y="1130093"/>
                  <a:pt x="4095413" y="1131209"/>
                  <a:pt x="4099071" y="1131209"/>
                </a:cubicBezTo>
                <a:cubicBezTo>
                  <a:pt x="4104838" y="1131209"/>
                  <a:pt x="4109164" y="1129287"/>
                  <a:pt x="4112047" y="1125442"/>
                </a:cubicBezTo>
                <a:cubicBezTo>
                  <a:pt x="4114931" y="1121597"/>
                  <a:pt x="4116373" y="1116729"/>
                  <a:pt x="4116373" y="1110838"/>
                </a:cubicBezTo>
                <a:cubicBezTo>
                  <a:pt x="4116373" y="1105195"/>
                  <a:pt x="4114962" y="1100777"/>
                  <a:pt x="4112140" y="1097583"/>
                </a:cubicBezTo>
                <a:cubicBezTo>
                  <a:pt x="4109319" y="1094390"/>
                  <a:pt x="4105428" y="1092793"/>
                  <a:pt x="4100467" y="1092793"/>
                </a:cubicBezTo>
                <a:close/>
                <a:moveTo>
                  <a:pt x="3991692" y="1047679"/>
                </a:moveTo>
                <a:cubicBezTo>
                  <a:pt x="3988281" y="1047679"/>
                  <a:pt x="3985460" y="1048734"/>
                  <a:pt x="3983227" y="1050842"/>
                </a:cubicBezTo>
                <a:cubicBezTo>
                  <a:pt x="3980995" y="1052950"/>
                  <a:pt x="3979227" y="1055896"/>
                  <a:pt x="3977925" y="1059679"/>
                </a:cubicBezTo>
                <a:cubicBezTo>
                  <a:pt x="3976623" y="1063461"/>
                  <a:pt x="3975708" y="1067849"/>
                  <a:pt x="3975181" y="1072841"/>
                </a:cubicBezTo>
                <a:cubicBezTo>
                  <a:pt x="3974654" y="1077833"/>
                  <a:pt x="3974391" y="1083181"/>
                  <a:pt x="3974391" y="1088886"/>
                </a:cubicBezTo>
                <a:cubicBezTo>
                  <a:pt x="3974391" y="1094529"/>
                  <a:pt x="3974654" y="1099847"/>
                  <a:pt x="3975181" y="1104839"/>
                </a:cubicBezTo>
                <a:cubicBezTo>
                  <a:pt x="3975708" y="1109831"/>
                  <a:pt x="3976623" y="1114202"/>
                  <a:pt x="3977925" y="1117954"/>
                </a:cubicBezTo>
                <a:cubicBezTo>
                  <a:pt x="3979227" y="1121706"/>
                  <a:pt x="3980995" y="1124636"/>
                  <a:pt x="3983227" y="1126744"/>
                </a:cubicBezTo>
                <a:cubicBezTo>
                  <a:pt x="3985460" y="1128853"/>
                  <a:pt x="3988281" y="1129907"/>
                  <a:pt x="3991692" y="1129907"/>
                </a:cubicBezTo>
                <a:cubicBezTo>
                  <a:pt x="3995164" y="1129907"/>
                  <a:pt x="3998033" y="1128853"/>
                  <a:pt x="4000296" y="1126744"/>
                </a:cubicBezTo>
                <a:cubicBezTo>
                  <a:pt x="4002559" y="1124636"/>
                  <a:pt x="4004327" y="1121706"/>
                  <a:pt x="4005598" y="1117954"/>
                </a:cubicBezTo>
                <a:cubicBezTo>
                  <a:pt x="4006869" y="1114202"/>
                  <a:pt x="4007768" y="1109831"/>
                  <a:pt x="4008295" y="1104839"/>
                </a:cubicBezTo>
                <a:cubicBezTo>
                  <a:pt x="4008823" y="1099847"/>
                  <a:pt x="4009086" y="1094529"/>
                  <a:pt x="4009086" y="1088886"/>
                </a:cubicBezTo>
                <a:cubicBezTo>
                  <a:pt x="4009086" y="1083181"/>
                  <a:pt x="4008823" y="1077833"/>
                  <a:pt x="4008295" y="1072841"/>
                </a:cubicBezTo>
                <a:cubicBezTo>
                  <a:pt x="4007768" y="1067849"/>
                  <a:pt x="4006869" y="1063461"/>
                  <a:pt x="4005598" y="1059679"/>
                </a:cubicBezTo>
                <a:cubicBezTo>
                  <a:pt x="4004327" y="1055896"/>
                  <a:pt x="4002559" y="1052950"/>
                  <a:pt x="4000296" y="1050842"/>
                </a:cubicBezTo>
                <a:cubicBezTo>
                  <a:pt x="3998033" y="1048734"/>
                  <a:pt x="3995164" y="1047679"/>
                  <a:pt x="3991692" y="1047679"/>
                </a:cubicBezTo>
                <a:close/>
                <a:moveTo>
                  <a:pt x="43346" y="1047679"/>
                </a:moveTo>
                <a:cubicBezTo>
                  <a:pt x="39936" y="1047679"/>
                  <a:pt x="37114" y="1048734"/>
                  <a:pt x="34882" y="1050842"/>
                </a:cubicBezTo>
                <a:cubicBezTo>
                  <a:pt x="32649" y="1052950"/>
                  <a:pt x="30882" y="1055896"/>
                  <a:pt x="29580" y="1059679"/>
                </a:cubicBezTo>
                <a:cubicBezTo>
                  <a:pt x="28278" y="1063461"/>
                  <a:pt x="27363" y="1067849"/>
                  <a:pt x="26836" y="1072841"/>
                </a:cubicBezTo>
                <a:cubicBezTo>
                  <a:pt x="26309" y="1077833"/>
                  <a:pt x="26045" y="1083181"/>
                  <a:pt x="26045" y="1088886"/>
                </a:cubicBezTo>
                <a:cubicBezTo>
                  <a:pt x="26045" y="1094529"/>
                  <a:pt x="26309" y="1099847"/>
                  <a:pt x="26836" y="1104839"/>
                </a:cubicBezTo>
                <a:cubicBezTo>
                  <a:pt x="27363" y="1109831"/>
                  <a:pt x="28278" y="1114202"/>
                  <a:pt x="29580" y="1117954"/>
                </a:cubicBezTo>
                <a:cubicBezTo>
                  <a:pt x="30882" y="1121706"/>
                  <a:pt x="32649" y="1124636"/>
                  <a:pt x="34882" y="1126744"/>
                </a:cubicBezTo>
                <a:cubicBezTo>
                  <a:pt x="37114" y="1128853"/>
                  <a:pt x="39936" y="1129907"/>
                  <a:pt x="43346" y="1129907"/>
                </a:cubicBezTo>
                <a:cubicBezTo>
                  <a:pt x="46819" y="1129907"/>
                  <a:pt x="49687" y="1128853"/>
                  <a:pt x="51951" y="1126744"/>
                </a:cubicBezTo>
                <a:cubicBezTo>
                  <a:pt x="54214" y="1124636"/>
                  <a:pt x="55981" y="1121706"/>
                  <a:pt x="57253" y="1117954"/>
                </a:cubicBezTo>
                <a:cubicBezTo>
                  <a:pt x="58524" y="1114202"/>
                  <a:pt x="59423" y="1109831"/>
                  <a:pt x="59950" y="1104839"/>
                </a:cubicBezTo>
                <a:cubicBezTo>
                  <a:pt x="60477" y="1099847"/>
                  <a:pt x="60741" y="1094529"/>
                  <a:pt x="60741" y="1088886"/>
                </a:cubicBezTo>
                <a:cubicBezTo>
                  <a:pt x="60741" y="1083181"/>
                  <a:pt x="60477" y="1077833"/>
                  <a:pt x="59950" y="1072841"/>
                </a:cubicBezTo>
                <a:cubicBezTo>
                  <a:pt x="59423" y="1067849"/>
                  <a:pt x="58524" y="1063461"/>
                  <a:pt x="57253" y="1059679"/>
                </a:cubicBezTo>
                <a:cubicBezTo>
                  <a:pt x="55981" y="1055896"/>
                  <a:pt x="54214" y="1052950"/>
                  <a:pt x="51951" y="1050842"/>
                </a:cubicBezTo>
                <a:cubicBezTo>
                  <a:pt x="49687" y="1048734"/>
                  <a:pt x="46819" y="1047679"/>
                  <a:pt x="43346" y="1047679"/>
                </a:cubicBezTo>
                <a:close/>
                <a:moveTo>
                  <a:pt x="113426" y="1027867"/>
                </a:moveTo>
                <a:lnTo>
                  <a:pt x="183468" y="1027867"/>
                </a:lnTo>
                <a:lnTo>
                  <a:pt x="183468" y="1048889"/>
                </a:lnTo>
                <a:lnTo>
                  <a:pt x="133425" y="1048889"/>
                </a:lnTo>
                <a:lnTo>
                  <a:pt x="131285" y="1076515"/>
                </a:lnTo>
                <a:cubicBezTo>
                  <a:pt x="133332" y="1074406"/>
                  <a:pt x="136138" y="1072593"/>
                  <a:pt x="139703" y="1071073"/>
                </a:cubicBezTo>
                <a:cubicBezTo>
                  <a:pt x="143269" y="1069554"/>
                  <a:pt x="147687" y="1068794"/>
                  <a:pt x="152958" y="1068794"/>
                </a:cubicBezTo>
                <a:cubicBezTo>
                  <a:pt x="160028" y="1068794"/>
                  <a:pt x="166601" y="1070128"/>
                  <a:pt x="172678" y="1072794"/>
                </a:cubicBezTo>
                <a:cubicBezTo>
                  <a:pt x="178755" y="1075461"/>
                  <a:pt x="183654" y="1079708"/>
                  <a:pt x="187375" y="1085538"/>
                </a:cubicBezTo>
                <a:cubicBezTo>
                  <a:pt x="191096" y="1091367"/>
                  <a:pt x="192956" y="1099056"/>
                  <a:pt x="192956" y="1108606"/>
                </a:cubicBezTo>
                <a:cubicBezTo>
                  <a:pt x="192956" y="1118156"/>
                  <a:pt x="191003" y="1126093"/>
                  <a:pt x="187096" y="1132418"/>
                </a:cubicBezTo>
                <a:cubicBezTo>
                  <a:pt x="183189" y="1138744"/>
                  <a:pt x="177903" y="1143487"/>
                  <a:pt x="171236" y="1146650"/>
                </a:cubicBezTo>
                <a:cubicBezTo>
                  <a:pt x="164570" y="1149813"/>
                  <a:pt x="157051" y="1151394"/>
                  <a:pt x="148680" y="1151394"/>
                </a:cubicBezTo>
                <a:cubicBezTo>
                  <a:pt x="140308" y="1151394"/>
                  <a:pt x="132712" y="1150030"/>
                  <a:pt x="125890" y="1147301"/>
                </a:cubicBezTo>
                <a:cubicBezTo>
                  <a:pt x="119069" y="1144573"/>
                  <a:pt x="113643" y="1140402"/>
                  <a:pt x="109612" y="1134790"/>
                </a:cubicBezTo>
                <a:cubicBezTo>
                  <a:pt x="105581" y="1129178"/>
                  <a:pt x="103566" y="1122124"/>
                  <a:pt x="103566" y="1113629"/>
                </a:cubicBezTo>
                <a:lnTo>
                  <a:pt x="128216" y="1113629"/>
                </a:lnTo>
                <a:cubicBezTo>
                  <a:pt x="128216" y="1119210"/>
                  <a:pt x="130138" y="1123535"/>
                  <a:pt x="133983" y="1126605"/>
                </a:cubicBezTo>
                <a:cubicBezTo>
                  <a:pt x="137828" y="1129674"/>
                  <a:pt x="142726" y="1131209"/>
                  <a:pt x="148680" y="1131209"/>
                </a:cubicBezTo>
                <a:cubicBezTo>
                  <a:pt x="154323" y="1131209"/>
                  <a:pt x="158896" y="1129411"/>
                  <a:pt x="162400" y="1125814"/>
                </a:cubicBezTo>
                <a:cubicBezTo>
                  <a:pt x="165903" y="1122217"/>
                  <a:pt x="167655" y="1116481"/>
                  <a:pt x="167655" y="1108606"/>
                </a:cubicBezTo>
                <a:cubicBezTo>
                  <a:pt x="167655" y="1101413"/>
                  <a:pt x="165810" y="1096219"/>
                  <a:pt x="162121" y="1093025"/>
                </a:cubicBezTo>
                <a:cubicBezTo>
                  <a:pt x="158431" y="1089832"/>
                  <a:pt x="153672" y="1088235"/>
                  <a:pt x="147842" y="1088235"/>
                </a:cubicBezTo>
                <a:cubicBezTo>
                  <a:pt x="143316" y="1088235"/>
                  <a:pt x="139672" y="1088933"/>
                  <a:pt x="136913" y="1090328"/>
                </a:cubicBezTo>
                <a:cubicBezTo>
                  <a:pt x="134153" y="1091723"/>
                  <a:pt x="131936" y="1093444"/>
                  <a:pt x="130262" y="1095490"/>
                </a:cubicBezTo>
                <a:lnTo>
                  <a:pt x="108124" y="1095490"/>
                </a:lnTo>
                <a:close/>
                <a:moveTo>
                  <a:pt x="4099164" y="1026192"/>
                </a:moveTo>
                <a:cubicBezTo>
                  <a:pt x="4110575" y="1026192"/>
                  <a:pt x="4119675" y="1029138"/>
                  <a:pt x="4126465" y="1035029"/>
                </a:cubicBezTo>
                <a:cubicBezTo>
                  <a:pt x="4133255" y="1040920"/>
                  <a:pt x="4137488" y="1049261"/>
                  <a:pt x="4139162" y="1060051"/>
                </a:cubicBezTo>
                <a:lnTo>
                  <a:pt x="4115442" y="1060051"/>
                </a:lnTo>
                <a:cubicBezTo>
                  <a:pt x="4114450" y="1055462"/>
                  <a:pt x="4112574" y="1052051"/>
                  <a:pt x="4109815" y="1049819"/>
                </a:cubicBezTo>
                <a:cubicBezTo>
                  <a:pt x="4107055" y="1047586"/>
                  <a:pt x="4103505" y="1046470"/>
                  <a:pt x="4099164" y="1046470"/>
                </a:cubicBezTo>
                <a:cubicBezTo>
                  <a:pt x="4092095" y="1046470"/>
                  <a:pt x="4086684" y="1050005"/>
                  <a:pt x="4082933" y="1057074"/>
                </a:cubicBezTo>
                <a:cubicBezTo>
                  <a:pt x="4081057" y="1060609"/>
                  <a:pt x="4079650" y="1065089"/>
                  <a:pt x="4078712" y="1070515"/>
                </a:cubicBezTo>
                <a:lnTo>
                  <a:pt x="4077754" y="1083535"/>
                </a:lnTo>
                <a:lnTo>
                  <a:pt x="4078607" y="1082607"/>
                </a:lnTo>
                <a:cubicBezTo>
                  <a:pt x="4081894" y="1079600"/>
                  <a:pt x="4085677" y="1077212"/>
                  <a:pt x="4089956" y="1075445"/>
                </a:cubicBezTo>
                <a:cubicBezTo>
                  <a:pt x="4094234" y="1073678"/>
                  <a:pt x="4099257" y="1072794"/>
                  <a:pt x="4105024" y="1072794"/>
                </a:cubicBezTo>
                <a:cubicBezTo>
                  <a:pt x="4111970" y="1072794"/>
                  <a:pt x="4118186" y="1074220"/>
                  <a:pt x="4123674" y="1077073"/>
                </a:cubicBezTo>
                <a:cubicBezTo>
                  <a:pt x="4129163" y="1079925"/>
                  <a:pt x="4133519" y="1084173"/>
                  <a:pt x="4136743" y="1089816"/>
                </a:cubicBezTo>
                <a:cubicBezTo>
                  <a:pt x="4139968" y="1095459"/>
                  <a:pt x="4141580" y="1102405"/>
                  <a:pt x="4141580" y="1110652"/>
                </a:cubicBezTo>
                <a:cubicBezTo>
                  <a:pt x="4141580" y="1118590"/>
                  <a:pt x="4139937" y="1125613"/>
                  <a:pt x="4136650" y="1131721"/>
                </a:cubicBezTo>
                <a:cubicBezTo>
                  <a:pt x="4133364" y="1137829"/>
                  <a:pt x="4128558" y="1142635"/>
                  <a:pt x="4122233" y="1146138"/>
                </a:cubicBezTo>
                <a:cubicBezTo>
                  <a:pt x="4115908" y="1149642"/>
                  <a:pt x="4108187" y="1151394"/>
                  <a:pt x="4099071" y="1151394"/>
                </a:cubicBezTo>
                <a:cubicBezTo>
                  <a:pt x="4090018" y="1151394"/>
                  <a:pt x="4081956" y="1149286"/>
                  <a:pt x="4074887" y="1145069"/>
                </a:cubicBezTo>
                <a:cubicBezTo>
                  <a:pt x="4067817" y="1140852"/>
                  <a:pt x="4062252" y="1134201"/>
                  <a:pt x="4058190" y="1125116"/>
                </a:cubicBezTo>
                <a:cubicBezTo>
                  <a:pt x="4054128" y="1116032"/>
                  <a:pt x="4052097" y="1104203"/>
                  <a:pt x="4052097" y="1089630"/>
                </a:cubicBezTo>
                <a:cubicBezTo>
                  <a:pt x="4052097" y="1075058"/>
                  <a:pt x="4054113" y="1063105"/>
                  <a:pt x="4058144" y="1053772"/>
                </a:cubicBezTo>
                <a:cubicBezTo>
                  <a:pt x="4062174" y="1044439"/>
                  <a:pt x="4067740" y="1037509"/>
                  <a:pt x="4074840" y="1032983"/>
                </a:cubicBezTo>
                <a:cubicBezTo>
                  <a:pt x="4081941" y="1028456"/>
                  <a:pt x="4090049" y="1026192"/>
                  <a:pt x="4099164" y="1026192"/>
                </a:cubicBezTo>
                <a:close/>
                <a:moveTo>
                  <a:pt x="3991692" y="1026192"/>
                </a:moveTo>
                <a:cubicBezTo>
                  <a:pt x="3998885" y="1026192"/>
                  <a:pt x="4005195" y="1027557"/>
                  <a:pt x="4010621" y="1030285"/>
                </a:cubicBezTo>
                <a:cubicBezTo>
                  <a:pt x="4016047" y="1033014"/>
                  <a:pt x="4020574" y="1037060"/>
                  <a:pt x="4024201" y="1042424"/>
                </a:cubicBezTo>
                <a:cubicBezTo>
                  <a:pt x="4027829" y="1047788"/>
                  <a:pt x="4030573" y="1054361"/>
                  <a:pt x="4032434" y="1062144"/>
                </a:cubicBezTo>
                <a:cubicBezTo>
                  <a:pt x="4034294" y="1069926"/>
                  <a:pt x="4035224" y="1078840"/>
                  <a:pt x="4035224" y="1088886"/>
                </a:cubicBezTo>
                <a:cubicBezTo>
                  <a:pt x="4035224" y="1098994"/>
                  <a:pt x="4034294" y="1107924"/>
                  <a:pt x="4032434" y="1115675"/>
                </a:cubicBezTo>
                <a:cubicBezTo>
                  <a:pt x="4030573" y="1123427"/>
                  <a:pt x="4027829" y="1129953"/>
                  <a:pt x="4024201" y="1135255"/>
                </a:cubicBezTo>
                <a:cubicBezTo>
                  <a:pt x="4020574" y="1140557"/>
                  <a:pt x="4016047" y="1144573"/>
                  <a:pt x="4010621" y="1147301"/>
                </a:cubicBezTo>
                <a:cubicBezTo>
                  <a:pt x="4005195" y="1150030"/>
                  <a:pt x="3998885" y="1151394"/>
                  <a:pt x="3991692" y="1151394"/>
                </a:cubicBezTo>
                <a:cubicBezTo>
                  <a:pt x="3984498" y="1151394"/>
                  <a:pt x="3978204" y="1150030"/>
                  <a:pt x="3972809" y="1147301"/>
                </a:cubicBezTo>
                <a:cubicBezTo>
                  <a:pt x="3967414" y="1144573"/>
                  <a:pt x="3962903" y="1140557"/>
                  <a:pt x="3959275" y="1135255"/>
                </a:cubicBezTo>
                <a:cubicBezTo>
                  <a:pt x="3955648" y="1129953"/>
                  <a:pt x="3952919" y="1123427"/>
                  <a:pt x="3951090" y="1115675"/>
                </a:cubicBezTo>
                <a:cubicBezTo>
                  <a:pt x="3949260" y="1107924"/>
                  <a:pt x="3948346" y="1099025"/>
                  <a:pt x="3948346" y="1088979"/>
                </a:cubicBezTo>
                <a:cubicBezTo>
                  <a:pt x="3948346" y="1078871"/>
                  <a:pt x="3949260" y="1069926"/>
                  <a:pt x="3951090" y="1062144"/>
                </a:cubicBezTo>
                <a:cubicBezTo>
                  <a:pt x="3952919" y="1054361"/>
                  <a:pt x="3955648" y="1047788"/>
                  <a:pt x="3959275" y="1042424"/>
                </a:cubicBezTo>
                <a:cubicBezTo>
                  <a:pt x="3962903" y="1037060"/>
                  <a:pt x="3967414" y="1033014"/>
                  <a:pt x="3972809" y="1030285"/>
                </a:cubicBezTo>
                <a:cubicBezTo>
                  <a:pt x="3978204" y="1027557"/>
                  <a:pt x="3984498" y="1026192"/>
                  <a:pt x="3991692" y="1026192"/>
                </a:cubicBezTo>
                <a:close/>
                <a:moveTo>
                  <a:pt x="43346" y="1026192"/>
                </a:moveTo>
                <a:cubicBezTo>
                  <a:pt x="50540" y="1026192"/>
                  <a:pt x="56850" y="1027557"/>
                  <a:pt x="62276" y="1030285"/>
                </a:cubicBezTo>
                <a:cubicBezTo>
                  <a:pt x="67702" y="1033014"/>
                  <a:pt x="72228" y="1037060"/>
                  <a:pt x="75856" y="1042424"/>
                </a:cubicBezTo>
                <a:cubicBezTo>
                  <a:pt x="79484" y="1047788"/>
                  <a:pt x="82228" y="1054361"/>
                  <a:pt x="84088" y="1062144"/>
                </a:cubicBezTo>
                <a:cubicBezTo>
                  <a:pt x="85949" y="1069926"/>
                  <a:pt x="86879" y="1078840"/>
                  <a:pt x="86879" y="1088886"/>
                </a:cubicBezTo>
                <a:cubicBezTo>
                  <a:pt x="86879" y="1098994"/>
                  <a:pt x="85949" y="1107924"/>
                  <a:pt x="84088" y="1115675"/>
                </a:cubicBezTo>
                <a:cubicBezTo>
                  <a:pt x="82228" y="1123427"/>
                  <a:pt x="79484" y="1129953"/>
                  <a:pt x="75856" y="1135255"/>
                </a:cubicBezTo>
                <a:cubicBezTo>
                  <a:pt x="72228" y="1140557"/>
                  <a:pt x="67702" y="1144573"/>
                  <a:pt x="62276" y="1147301"/>
                </a:cubicBezTo>
                <a:cubicBezTo>
                  <a:pt x="56850" y="1150030"/>
                  <a:pt x="50540" y="1151394"/>
                  <a:pt x="43346" y="1151394"/>
                </a:cubicBezTo>
                <a:cubicBezTo>
                  <a:pt x="36153" y="1151394"/>
                  <a:pt x="29859" y="1150030"/>
                  <a:pt x="24464" y="1147301"/>
                </a:cubicBezTo>
                <a:cubicBezTo>
                  <a:pt x="19069" y="1144573"/>
                  <a:pt x="14558" y="1140557"/>
                  <a:pt x="10930" y="1135255"/>
                </a:cubicBezTo>
                <a:cubicBezTo>
                  <a:pt x="7302" y="1129953"/>
                  <a:pt x="4574" y="1123427"/>
                  <a:pt x="2744" y="1115675"/>
                </a:cubicBezTo>
                <a:cubicBezTo>
                  <a:pt x="915" y="1107924"/>
                  <a:pt x="0" y="1099025"/>
                  <a:pt x="0" y="1088979"/>
                </a:cubicBezTo>
                <a:cubicBezTo>
                  <a:pt x="0" y="1078871"/>
                  <a:pt x="915" y="1069926"/>
                  <a:pt x="2744" y="1062144"/>
                </a:cubicBezTo>
                <a:cubicBezTo>
                  <a:pt x="4574" y="1054361"/>
                  <a:pt x="7302" y="1047788"/>
                  <a:pt x="10930" y="1042424"/>
                </a:cubicBezTo>
                <a:cubicBezTo>
                  <a:pt x="14558" y="1037060"/>
                  <a:pt x="19069" y="1033014"/>
                  <a:pt x="24464" y="1030285"/>
                </a:cubicBezTo>
                <a:cubicBezTo>
                  <a:pt x="29859" y="1027557"/>
                  <a:pt x="36153" y="1026192"/>
                  <a:pt x="43346" y="1026192"/>
                </a:cubicBezTo>
                <a:close/>
                <a:moveTo>
                  <a:pt x="3968555" y="545652"/>
                </a:moveTo>
                <a:lnTo>
                  <a:pt x="3936278" y="593929"/>
                </a:lnTo>
                <a:lnTo>
                  <a:pt x="3968555" y="593929"/>
                </a:lnTo>
                <a:close/>
                <a:moveTo>
                  <a:pt x="3856432" y="534583"/>
                </a:moveTo>
                <a:cubicBezTo>
                  <a:pt x="3853021" y="534583"/>
                  <a:pt x="3850200" y="535638"/>
                  <a:pt x="3847967" y="537746"/>
                </a:cubicBezTo>
                <a:cubicBezTo>
                  <a:pt x="3845735" y="539854"/>
                  <a:pt x="3843967" y="542800"/>
                  <a:pt x="3842665" y="546583"/>
                </a:cubicBezTo>
                <a:cubicBezTo>
                  <a:pt x="3841363" y="550365"/>
                  <a:pt x="3840448" y="554753"/>
                  <a:pt x="3839921" y="559745"/>
                </a:cubicBezTo>
                <a:cubicBezTo>
                  <a:pt x="3839394" y="564737"/>
                  <a:pt x="3839131" y="570085"/>
                  <a:pt x="3839131" y="575790"/>
                </a:cubicBezTo>
                <a:cubicBezTo>
                  <a:pt x="3839131" y="581433"/>
                  <a:pt x="3839394" y="586751"/>
                  <a:pt x="3839921" y="591743"/>
                </a:cubicBezTo>
                <a:cubicBezTo>
                  <a:pt x="3840448" y="596735"/>
                  <a:pt x="3841363" y="601106"/>
                  <a:pt x="3842665" y="604858"/>
                </a:cubicBezTo>
                <a:cubicBezTo>
                  <a:pt x="3843967" y="608610"/>
                  <a:pt x="3845735" y="611540"/>
                  <a:pt x="3847967" y="613648"/>
                </a:cubicBezTo>
                <a:cubicBezTo>
                  <a:pt x="3850200" y="615757"/>
                  <a:pt x="3853021" y="616811"/>
                  <a:pt x="3856432" y="616811"/>
                </a:cubicBezTo>
                <a:cubicBezTo>
                  <a:pt x="3859904" y="616811"/>
                  <a:pt x="3862773" y="615757"/>
                  <a:pt x="3865036" y="613648"/>
                </a:cubicBezTo>
                <a:cubicBezTo>
                  <a:pt x="3867299" y="611540"/>
                  <a:pt x="3869067" y="608610"/>
                  <a:pt x="3870338" y="604858"/>
                </a:cubicBezTo>
                <a:cubicBezTo>
                  <a:pt x="3871609" y="601106"/>
                  <a:pt x="3872508" y="596735"/>
                  <a:pt x="3873035" y="591743"/>
                </a:cubicBezTo>
                <a:cubicBezTo>
                  <a:pt x="3873563" y="586751"/>
                  <a:pt x="3873826" y="581433"/>
                  <a:pt x="3873826" y="575790"/>
                </a:cubicBezTo>
                <a:cubicBezTo>
                  <a:pt x="3873826" y="570085"/>
                  <a:pt x="3873563" y="564737"/>
                  <a:pt x="3873035" y="559745"/>
                </a:cubicBezTo>
                <a:cubicBezTo>
                  <a:pt x="3872508" y="554753"/>
                  <a:pt x="3871609" y="550365"/>
                  <a:pt x="3870338" y="546583"/>
                </a:cubicBezTo>
                <a:cubicBezTo>
                  <a:pt x="3869067" y="542800"/>
                  <a:pt x="3867299" y="539854"/>
                  <a:pt x="3865036" y="537746"/>
                </a:cubicBezTo>
                <a:cubicBezTo>
                  <a:pt x="3862773" y="535638"/>
                  <a:pt x="3859904" y="534583"/>
                  <a:pt x="3856432" y="534583"/>
                </a:cubicBezTo>
                <a:close/>
                <a:moveTo>
                  <a:pt x="178608" y="534583"/>
                </a:moveTo>
                <a:cubicBezTo>
                  <a:pt x="175198" y="534583"/>
                  <a:pt x="172376" y="535638"/>
                  <a:pt x="170144" y="537746"/>
                </a:cubicBezTo>
                <a:cubicBezTo>
                  <a:pt x="167911" y="539854"/>
                  <a:pt x="166144" y="542800"/>
                  <a:pt x="164842" y="546583"/>
                </a:cubicBezTo>
                <a:cubicBezTo>
                  <a:pt x="163540" y="550365"/>
                  <a:pt x="162625" y="554753"/>
                  <a:pt x="162098" y="559745"/>
                </a:cubicBezTo>
                <a:cubicBezTo>
                  <a:pt x="161571" y="564737"/>
                  <a:pt x="161307" y="570085"/>
                  <a:pt x="161307" y="575790"/>
                </a:cubicBezTo>
                <a:cubicBezTo>
                  <a:pt x="161307" y="581433"/>
                  <a:pt x="161571" y="586751"/>
                  <a:pt x="162098" y="591743"/>
                </a:cubicBezTo>
                <a:cubicBezTo>
                  <a:pt x="162625" y="596735"/>
                  <a:pt x="163540" y="601106"/>
                  <a:pt x="164842" y="604858"/>
                </a:cubicBezTo>
                <a:cubicBezTo>
                  <a:pt x="166144" y="608610"/>
                  <a:pt x="167911" y="611540"/>
                  <a:pt x="170144" y="613648"/>
                </a:cubicBezTo>
                <a:cubicBezTo>
                  <a:pt x="172376" y="615757"/>
                  <a:pt x="175198" y="616811"/>
                  <a:pt x="178608" y="616811"/>
                </a:cubicBezTo>
                <a:cubicBezTo>
                  <a:pt x="182081" y="616811"/>
                  <a:pt x="184949" y="615757"/>
                  <a:pt x="187213" y="613648"/>
                </a:cubicBezTo>
                <a:cubicBezTo>
                  <a:pt x="189476" y="611540"/>
                  <a:pt x="191243" y="608610"/>
                  <a:pt x="192515" y="604858"/>
                </a:cubicBezTo>
                <a:cubicBezTo>
                  <a:pt x="193786" y="601106"/>
                  <a:pt x="194685" y="596735"/>
                  <a:pt x="195212" y="591743"/>
                </a:cubicBezTo>
                <a:cubicBezTo>
                  <a:pt x="195739" y="586751"/>
                  <a:pt x="196003" y="581433"/>
                  <a:pt x="196003" y="575790"/>
                </a:cubicBezTo>
                <a:cubicBezTo>
                  <a:pt x="196003" y="570085"/>
                  <a:pt x="195739" y="564737"/>
                  <a:pt x="195212" y="559745"/>
                </a:cubicBezTo>
                <a:cubicBezTo>
                  <a:pt x="194685" y="554753"/>
                  <a:pt x="193786" y="550365"/>
                  <a:pt x="192515" y="546583"/>
                </a:cubicBezTo>
                <a:cubicBezTo>
                  <a:pt x="191243" y="542800"/>
                  <a:pt x="189476" y="539854"/>
                  <a:pt x="187213" y="537746"/>
                </a:cubicBezTo>
                <a:cubicBezTo>
                  <a:pt x="184949" y="535638"/>
                  <a:pt x="182081" y="534583"/>
                  <a:pt x="178608" y="534583"/>
                </a:cubicBezTo>
                <a:close/>
                <a:moveTo>
                  <a:pt x="3968090" y="514492"/>
                </a:moveTo>
                <a:lnTo>
                  <a:pt x="3992554" y="514492"/>
                </a:lnTo>
                <a:lnTo>
                  <a:pt x="3992554" y="593929"/>
                </a:lnTo>
                <a:lnTo>
                  <a:pt x="4008739" y="593929"/>
                </a:lnTo>
                <a:lnTo>
                  <a:pt x="4008739" y="614206"/>
                </a:lnTo>
                <a:lnTo>
                  <a:pt x="3992554" y="614206"/>
                </a:lnTo>
                <a:lnTo>
                  <a:pt x="3992554" y="636624"/>
                </a:lnTo>
                <a:lnTo>
                  <a:pt x="3968090" y="636624"/>
                </a:lnTo>
                <a:lnTo>
                  <a:pt x="3968090" y="614206"/>
                </a:lnTo>
                <a:lnTo>
                  <a:pt x="3913768" y="614206"/>
                </a:lnTo>
                <a:lnTo>
                  <a:pt x="3913768" y="593277"/>
                </a:lnTo>
                <a:close/>
                <a:moveTo>
                  <a:pt x="3856432" y="513096"/>
                </a:moveTo>
                <a:cubicBezTo>
                  <a:pt x="3863625" y="513096"/>
                  <a:pt x="3869935" y="514461"/>
                  <a:pt x="3875361" y="517189"/>
                </a:cubicBezTo>
                <a:cubicBezTo>
                  <a:pt x="3880787" y="519918"/>
                  <a:pt x="3885314" y="523964"/>
                  <a:pt x="3888941" y="529328"/>
                </a:cubicBezTo>
                <a:cubicBezTo>
                  <a:pt x="3892569" y="534692"/>
                  <a:pt x="3895313" y="541265"/>
                  <a:pt x="3897174" y="549048"/>
                </a:cubicBezTo>
                <a:cubicBezTo>
                  <a:pt x="3899034" y="556830"/>
                  <a:pt x="3899964" y="565744"/>
                  <a:pt x="3899964" y="575790"/>
                </a:cubicBezTo>
                <a:cubicBezTo>
                  <a:pt x="3899964" y="585898"/>
                  <a:pt x="3899034" y="594828"/>
                  <a:pt x="3897174" y="602579"/>
                </a:cubicBezTo>
                <a:cubicBezTo>
                  <a:pt x="3895313" y="610331"/>
                  <a:pt x="3892569" y="616857"/>
                  <a:pt x="3888941" y="622159"/>
                </a:cubicBezTo>
                <a:cubicBezTo>
                  <a:pt x="3885314" y="627461"/>
                  <a:pt x="3880787" y="631477"/>
                  <a:pt x="3875361" y="634205"/>
                </a:cubicBezTo>
                <a:cubicBezTo>
                  <a:pt x="3869935" y="636934"/>
                  <a:pt x="3863625" y="638298"/>
                  <a:pt x="3856432" y="638298"/>
                </a:cubicBezTo>
                <a:cubicBezTo>
                  <a:pt x="3849238" y="638298"/>
                  <a:pt x="3842944" y="636934"/>
                  <a:pt x="3837549" y="634205"/>
                </a:cubicBezTo>
                <a:cubicBezTo>
                  <a:pt x="3832154" y="631477"/>
                  <a:pt x="3827643" y="627461"/>
                  <a:pt x="3824015" y="622159"/>
                </a:cubicBezTo>
                <a:cubicBezTo>
                  <a:pt x="3820388" y="616857"/>
                  <a:pt x="3817659" y="610331"/>
                  <a:pt x="3815830" y="602579"/>
                </a:cubicBezTo>
                <a:cubicBezTo>
                  <a:pt x="3814000" y="594828"/>
                  <a:pt x="3813086" y="585929"/>
                  <a:pt x="3813086" y="575883"/>
                </a:cubicBezTo>
                <a:cubicBezTo>
                  <a:pt x="3813086" y="565775"/>
                  <a:pt x="3814000" y="556830"/>
                  <a:pt x="3815830" y="549048"/>
                </a:cubicBezTo>
                <a:cubicBezTo>
                  <a:pt x="3817659" y="541265"/>
                  <a:pt x="3820388" y="534692"/>
                  <a:pt x="3824015" y="529328"/>
                </a:cubicBezTo>
                <a:cubicBezTo>
                  <a:pt x="3827643" y="523964"/>
                  <a:pt x="3832154" y="519918"/>
                  <a:pt x="3837549" y="517189"/>
                </a:cubicBezTo>
                <a:cubicBezTo>
                  <a:pt x="3842944" y="514461"/>
                  <a:pt x="3849238" y="513096"/>
                  <a:pt x="3856432" y="513096"/>
                </a:cubicBezTo>
                <a:close/>
                <a:moveTo>
                  <a:pt x="283756" y="513096"/>
                </a:moveTo>
                <a:cubicBezTo>
                  <a:pt x="291073" y="513096"/>
                  <a:pt x="297832" y="514228"/>
                  <a:pt x="304033" y="516491"/>
                </a:cubicBezTo>
                <a:cubicBezTo>
                  <a:pt x="310235" y="518755"/>
                  <a:pt x="315211" y="522259"/>
                  <a:pt x="318963" y="527002"/>
                </a:cubicBezTo>
                <a:cubicBezTo>
                  <a:pt x="322714" y="531746"/>
                  <a:pt x="324590" y="537839"/>
                  <a:pt x="324590" y="545280"/>
                </a:cubicBezTo>
                <a:cubicBezTo>
                  <a:pt x="324590" y="552784"/>
                  <a:pt x="322714" y="558721"/>
                  <a:pt x="318963" y="563093"/>
                </a:cubicBezTo>
                <a:cubicBezTo>
                  <a:pt x="315211" y="567465"/>
                  <a:pt x="310142" y="570550"/>
                  <a:pt x="303754" y="572348"/>
                </a:cubicBezTo>
                <a:cubicBezTo>
                  <a:pt x="310700" y="573775"/>
                  <a:pt x="316467" y="576860"/>
                  <a:pt x="321056" y="581604"/>
                </a:cubicBezTo>
                <a:cubicBezTo>
                  <a:pt x="325644" y="586348"/>
                  <a:pt x="327939" y="593060"/>
                  <a:pt x="327939" y="601742"/>
                </a:cubicBezTo>
                <a:cubicBezTo>
                  <a:pt x="327939" y="609618"/>
                  <a:pt x="326156" y="616268"/>
                  <a:pt x="322590" y="621694"/>
                </a:cubicBezTo>
                <a:cubicBezTo>
                  <a:pt x="319025" y="627120"/>
                  <a:pt x="313971" y="631229"/>
                  <a:pt x="307429" y="634019"/>
                </a:cubicBezTo>
                <a:cubicBezTo>
                  <a:pt x="300886" y="636810"/>
                  <a:pt x="293088" y="638205"/>
                  <a:pt x="284035" y="638205"/>
                </a:cubicBezTo>
                <a:cubicBezTo>
                  <a:pt x="269710" y="638205"/>
                  <a:pt x="258610" y="634918"/>
                  <a:pt x="250734" y="628345"/>
                </a:cubicBezTo>
                <a:cubicBezTo>
                  <a:pt x="242859" y="621772"/>
                  <a:pt x="238921" y="611819"/>
                  <a:pt x="238921" y="598486"/>
                </a:cubicBezTo>
                <a:lnTo>
                  <a:pt x="262548" y="598486"/>
                </a:lnTo>
                <a:cubicBezTo>
                  <a:pt x="262548" y="604626"/>
                  <a:pt x="264423" y="609416"/>
                  <a:pt x="268175" y="612858"/>
                </a:cubicBezTo>
                <a:cubicBezTo>
                  <a:pt x="271927" y="616299"/>
                  <a:pt x="277182" y="618020"/>
                  <a:pt x="283942" y="618020"/>
                </a:cubicBezTo>
                <a:cubicBezTo>
                  <a:pt x="290081" y="618020"/>
                  <a:pt x="294747" y="616563"/>
                  <a:pt x="297941" y="613648"/>
                </a:cubicBezTo>
                <a:cubicBezTo>
                  <a:pt x="301134" y="610734"/>
                  <a:pt x="302731" y="606145"/>
                  <a:pt x="302731" y="599882"/>
                </a:cubicBezTo>
                <a:cubicBezTo>
                  <a:pt x="302731" y="593805"/>
                  <a:pt x="300747" y="589402"/>
                  <a:pt x="296778" y="586673"/>
                </a:cubicBezTo>
                <a:cubicBezTo>
                  <a:pt x="292809" y="583945"/>
                  <a:pt x="287724" y="582580"/>
                  <a:pt x="281523" y="582580"/>
                </a:cubicBezTo>
                <a:lnTo>
                  <a:pt x="273989" y="582580"/>
                </a:lnTo>
                <a:lnTo>
                  <a:pt x="273989" y="563233"/>
                </a:lnTo>
                <a:lnTo>
                  <a:pt x="282267" y="563233"/>
                </a:lnTo>
                <a:cubicBezTo>
                  <a:pt x="287848" y="563233"/>
                  <a:pt x="292344" y="561791"/>
                  <a:pt x="295755" y="558907"/>
                </a:cubicBezTo>
                <a:cubicBezTo>
                  <a:pt x="299165" y="556024"/>
                  <a:pt x="300871" y="552226"/>
                  <a:pt x="300871" y="547513"/>
                </a:cubicBezTo>
                <a:cubicBezTo>
                  <a:pt x="300871" y="542676"/>
                  <a:pt x="299367" y="539110"/>
                  <a:pt x="296359" y="536816"/>
                </a:cubicBezTo>
                <a:cubicBezTo>
                  <a:pt x="293352" y="534521"/>
                  <a:pt x="289182" y="533374"/>
                  <a:pt x="283849" y="533374"/>
                </a:cubicBezTo>
                <a:cubicBezTo>
                  <a:pt x="278081" y="533374"/>
                  <a:pt x="273632" y="534847"/>
                  <a:pt x="270501" y="537792"/>
                </a:cubicBezTo>
                <a:cubicBezTo>
                  <a:pt x="267369" y="540738"/>
                  <a:pt x="265803" y="544815"/>
                  <a:pt x="265803" y="550024"/>
                </a:cubicBezTo>
                <a:lnTo>
                  <a:pt x="242177" y="550024"/>
                </a:lnTo>
                <a:cubicBezTo>
                  <a:pt x="242177" y="541591"/>
                  <a:pt x="244022" y="534661"/>
                  <a:pt x="247711" y="529235"/>
                </a:cubicBezTo>
                <a:cubicBezTo>
                  <a:pt x="251401" y="523809"/>
                  <a:pt x="256377" y="519763"/>
                  <a:pt x="262641" y="517096"/>
                </a:cubicBezTo>
                <a:cubicBezTo>
                  <a:pt x="268904" y="514430"/>
                  <a:pt x="275942" y="513096"/>
                  <a:pt x="283756" y="513096"/>
                </a:cubicBezTo>
                <a:close/>
                <a:moveTo>
                  <a:pt x="178608" y="513096"/>
                </a:moveTo>
                <a:cubicBezTo>
                  <a:pt x="185802" y="513096"/>
                  <a:pt x="192112" y="514461"/>
                  <a:pt x="197538" y="517189"/>
                </a:cubicBezTo>
                <a:cubicBezTo>
                  <a:pt x="202964" y="519918"/>
                  <a:pt x="207490" y="523964"/>
                  <a:pt x="211118" y="529328"/>
                </a:cubicBezTo>
                <a:cubicBezTo>
                  <a:pt x="214746" y="534692"/>
                  <a:pt x="217490" y="541265"/>
                  <a:pt x="219350" y="549048"/>
                </a:cubicBezTo>
                <a:cubicBezTo>
                  <a:pt x="221211" y="556830"/>
                  <a:pt x="222141" y="565744"/>
                  <a:pt x="222141" y="575790"/>
                </a:cubicBezTo>
                <a:cubicBezTo>
                  <a:pt x="222141" y="585898"/>
                  <a:pt x="221211" y="594828"/>
                  <a:pt x="219350" y="602579"/>
                </a:cubicBezTo>
                <a:cubicBezTo>
                  <a:pt x="217490" y="610331"/>
                  <a:pt x="214746" y="616857"/>
                  <a:pt x="211118" y="622159"/>
                </a:cubicBezTo>
                <a:cubicBezTo>
                  <a:pt x="207490" y="627461"/>
                  <a:pt x="202964" y="631477"/>
                  <a:pt x="197538" y="634205"/>
                </a:cubicBezTo>
                <a:cubicBezTo>
                  <a:pt x="192112" y="636934"/>
                  <a:pt x="185802" y="638298"/>
                  <a:pt x="178608" y="638298"/>
                </a:cubicBezTo>
                <a:cubicBezTo>
                  <a:pt x="171415" y="638298"/>
                  <a:pt x="165121" y="636934"/>
                  <a:pt x="159726" y="634205"/>
                </a:cubicBezTo>
                <a:cubicBezTo>
                  <a:pt x="154331" y="631477"/>
                  <a:pt x="149820" y="627461"/>
                  <a:pt x="146192" y="622159"/>
                </a:cubicBezTo>
                <a:cubicBezTo>
                  <a:pt x="142564" y="616857"/>
                  <a:pt x="139836" y="610331"/>
                  <a:pt x="138006" y="602579"/>
                </a:cubicBezTo>
                <a:cubicBezTo>
                  <a:pt x="136177" y="594828"/>
                  <a:pt x="135262" y="585929"/>
                  <a:pt x="135262" y="575883"/>
                </a:cubicBezTo>
                <a:cubicBezTo>
                  <a:pt x="135262" y="565775"/>
                  <a:pt x="136177" y="556830"/>
                  <a:pt x="138006" y="549048"/>
                </a:cubicBezTo>
                <a:cubicBezTo>
                  <a:pt x="139836" y="541265"/>
                  <a:pt x="142564" y="534692"/>
                  <a:pt x="146192" y="529328"/>
                </a:cubicBezTo>
                <a:cubicBezTo>
                  <a:pt x="149820" y="523964"/>
                  <a:pt x="154331" y="519918"/>
                  <a:pt x="159726" y="517189"/>
                </a:cubicBezTo>
                <a:cubicBezTo>
                  <a:pt x="165121" y="514461"/>
                  <a:pt x="171415" y="513096"/>
                  <a:pt x="178608" y="513096"/>
                </a:cubicBezTo>
                <a:close/>
                <a:moveTo>
                  <a:pt x="3585910" y="21487"/>
                </a:moveTo>
                <a:cubicBezTo>
                  <a:pt x="3582499" y="21487"/>
                  <a:pt x="3579678" y="22542"/>
                  <a:pt x="3577445" y="24650"/>
                </a:cubicBezTo>
                <a:cubicBezTo>
                  <a:pt x="3575213" y="26758"/>
                  <a:pt x="3573445" y="29704"/>
                  <a:pt x="3572143" y="33487"/>
                </a:cubicBezTo>
                <a:cubicBezTo>
                  <a:pt x="3570841" y="37269"/>
                  <a:pt x="3569926" y="41657"/>
                  <a:pt x="3569399" y="46649"/>
                </a:cubicBezTo>
                <a:cubicBezTo>
                  <a:pt x="3568872" y="51641"/>
                  <a:pt x="3568609" y="56989"/>
                  <a:pt x="3568609" y="62694"/>
                </a:cubicBezTo>
                <a:cubicBezTo>
                  <a:pt x="3568609" y="68337"/>
                  <a:pt x="3568872" y="73655"/>
                  <a:pt x="3569399" y="78647"/>
                </a:cubicBezTo>
                <a:cubicBezTo>
                  <a:pt x="3569926" y="83639"/>
                  <a:pt x="3570841" y="88010"/>
                  <a:pt x="3572143" y="91762"/>
                </a:cubicBezTo>
                <a:cubicBezTo>
                  <a:pt x="3573445" y="95514"/>
                  <a:pt x="3575213" y="98444"/>
                  <a:pt x="3577445" y="100552"/>
                </a:cubicBezTo>
                <a:cubicBezTo>
                  <a:pt x="3579678" y="102661"/>
                  <a:pt x="3582499" y="103715"/>
                  <a:pt x="3585910" y="103715"/>
                </a:cubicBezTo>
                <a:cubicBezTo>
                  <a:pt x="3589382" y="103715"/>
                  <a:pt x="3592251" y="102661"/>
                  <a:pt x="3594514" y="100552"/>
                </a:cubicBezTo>
                <a:cubicBezTo>
                  <a:pt x="3596777" y="98444"/>
                  <a:pt x="3598545" y="95514"/>
                  <a:pt x="3599816" y="91762"/>
                </a:cubicBezTo>
                <a:cubicBezTo>
                  <a:pt x="3601087" y="88010"/>
                  <a:pt x="3601986" y="83639"/>
                  <a:pt x="3602513" y="78647"/>
                </a:cubicBezTo>
                <a:cubicBezTo>
                  <a:pt x="3603041" y="73655"/>
                  <a:pt x="3603304" y="68337"/>
                  <a:pt x="3603304" y="62694"/>
                </a:cubicBezTo>
                <a:cubicBezTo>
                  <a:pt x="3603304" y="56989"/>
                  <a:pt x="3603041" y="51641"/>
                  <a:pt x="3602513" y="46649"/>
                </a:cubicBezTo>
                <a:cubicBezTo>
                  <a:pt x="3601986" y="41657"/>
                  <a:pt x="3601087" y="37269"/>
                  <a:pt x="3599816" y="33487"/>
                </a:cubicBezTo>
                <a:cubicBezTo>
                  <a:pt x="3598545" y="29704"/>
                  <a:pt x="3596777" y="26758"/>
                  <a:pt x="3594514" y="24650"/>
                </a:cubicBezTo>
                <a:cubicBezTo>
                  <a:pt x="3592251" y="22542"/>
                  <a:pt x="3589382" y="21487"/>
                  <a:pt x="3585910" y="21487"/>
                </a:cubicBezTo>
                <a:close/>
                <a:moveTo>
                  <a:pt x="481338" y="21487"/>
                </a:moveTo>
                <a:cubicBezTo>
                  <a:pt x="477927" y="21487"/>
                  <a:pt x="475106" y="22542"/>
                  <a:pt x="472873" y="24650"/>
                </a:cubicBezTo>
                <a:cubicBezTo>
                  <a:pt x="470641" y="26758"/>
                  <a:pt x="468873" y="29704"/>
                  <a:pt x="467571" y="33487"/>
                </a:cubicBezTo>
                <a:cubicBezTo>
                  <a:pt x="466269" y="37269"/>
                  <a:pt x="465354" y="41657"/>
                  <a:pt x="464827" y="46649"/>
                </a:cubicBezTo>
                <a:cubicBezTo>
                  <a:pt x="464300" y="51641"/>
                  <a:pt x="464036" y="56989"/>
                  <a:pt x="464036" y="62694"/>
                </a:cubicBezTo>
                <a:cubicBezTo>
                  <a:pt x="464036" y="68337"/>
                  <a:pt x="464300" y="73655"/>
                  <a:pt x="464827" y="78647"/>
                </a:cubicBezTo>
                <a:cubicBezTo>
                  <a:pt x="465354" y="83639"/>
                  <a:pt x="466269" y="88010"/>
                  <a:pt x="467571" y="91762"/>
                </a:cubicBezTo>
                <a:cubicBezTo>
                  <a:pt x="468873" y="95514"/>
                  <a:pt x="470641" y="98444"/>
                  <a:pt x="472873" y="100552"/>
                </a:cubicBezTo>
                <a:cubicBezTo>
                  <a:pt x="475106" y="102661"/>
                  <a:pt x="477927" y="103715"/>
                  <a:pt x="481338" y="103715"/>
                </a:cubicBezTo>
                <a:cubicBezTo>
                  <a:pt x="484810" y="103715"/>
                  <a:pt x="487678" y="102661"/>
                  <a:pt x="489942" y="100552"/>
                </a:cubicBezTo>
                <a:cubicBezTo>
                  <a:pt x="492205" y="98444"/>
                  <a:pt x="493973" y="95514"/>
                  <a:pt x="495244" y="91762"/>
                </a:cubicBezTo>
                <a:cubicBezTo>
                  <a:pt x="496515" y="88010"/>
                  <a:pt x="497414" y="83639"/>
                  <a:pt x="497941" y="78647"/>
                </a:cubicBezTo>
                <a:cubicBezTo>
                  <a:pt x="498468" y="73655"/>
                  <a:pt x="498732" y="68337"/>
                  <a:pt x="498732" y="62694"/>
                </a:cubicBezTo>
                <a:cubicBezTo>
                  <a:pt x="498732" y="56989"/>
                  <a:pt x="498468" y="51641"/>
                  <a:pt x="497941" y="46649"/>
                </a:cubicBezTo>
                <a:cubicBezTo>
                  <a:pt x="497414" y="41657"/>
                  <a:pt x="496515" y="37269"/>
                  <a:pt x="495244" y="33487"/>
                </a:cubicBezTo>
                <a:cubicBezTo>
                  <a:pt x="493973" y="29704"/>
                  <a:pt x="492205" y="26758"/>
                  <a:pt x="489942" y="24650"/>
                </a:cubicBezTo>
                <a:cubicBezTo>
                  <a:pt x="487678" y="22542"/>
                  <a:pt x="484810" y="21487"/>
                  <a:pt x="481338" y="21487"/>
                </a:cubicBezTo>
                <a:close/>
                <a:moveTo>
                  <a:pt x="584718" y="1489"/>
                </a:moveTo>
                <a:lnTo>
                  <a:pt x="608158" y="1489"/>
                </a:lnTo>
                <a:lnTo>
                  <a:pt x="608158" y="123528"/>
                </a:lnTo>
                <a:lnTo>
                  <a:pt x="582206" y="123528"/>
                </a:lnTo>
                <a:lnTo>
                  <a:pt x="582206" y="30417"/>
                </a:lnTo>
                <a:cubicBezTo>
                  <a:pt x="580222" y="32711"/>
                  <a:pt x="577772" y="34897"/>
                  <a:pt x="574858" y="36975"/>
                </a:cubicBezTo>
                <a:cubicBezTo>
                  <a:pt x="571943" y="39052"/>
                  <a:pt x="568424" y="40882"/>
                  <a:pt x="564300" y="42463"/>
                </a:cubicBezTo>
                <a:cubicBezTo>
                  <a:pt x="560176" y="44044"/>
                  <a:pt x="555293" y="45238"/>
                  <a:pt x="549650" y="46044"/>
                </a:cubicBezTo>
                <a:lnTo>
                  <a:pt x="549650" y="23162"/>
                </a:lnTo>
                <a:cubicBezTo>
                  <a:pt x="555355" y="21921"/>
                  <a:pt x="560362" y="20247"/>
                  <a:pt x="564672" y="18139"/>
                </a:cubicBezTo>
                <a:cubicBezTo>
                  <a:pt x="568982" y="16030"/>
                  <a:pt x="572765" y="13565"/>
                  <a:pt x="576020" y="10744"/>
                </a:cubicBezTo>
                <a:cubicBezTo>
                  <a:pt x="579276" y="7922"/>
                  <a:pt x="582175" y="4837"/>
                  <a:pt x="584718" y="1489"/>
                </a:cubicBezTo>
                <a:close/>
                <a:moveTo>
                  <a:pt x="3691057" y="0"/>
                </a:moveTo>
                <a:cubicBezTo>
                  <a:pt x="3699242" y="0"/>
                  <a:pt x="3706374" y="1458"/>
                  <a:pt x="3712451" y="4372"/>
                </a:cubicBezTo>
                <a:cubicBezTo>
                  <a:pt x="3718528" y="7287"/>
                  <a:pt x="3723241" y="11472"/>
                  <a:pt x="3726590" y="16929"/>
                </a:cubicBezTo>
                <a:cubicBezTo>
                  <a:pt x="3729938" y="22387"/>
                  <a:pt x="3731613" y="29022"/>
                  <a:pt x="3731613" y="36835"/>
                </a:cubicBezTo>
                <a:cubicBezTo>
                  <a:pt x="3731613" y="43346"/>
                  <a:pt x="3730450" y="49129"/>
                  <a:pt x="3728124" y="54183"/>
                </a:cubicBezTo>
                <a:cubicBezTo>
                  <a:pt x="3725799" y="59237"/>
                  <a:pt x="3722636" y="63919"/>
                  <a:pt x="3718637" y="68229"/>
                </a:cubicBezTo>
                <a:cubicBezTo>
                  <a:pt x="3714637" y="72539"/>
                  <a:pt x="3710157" y="76895"/>
                  <a:pt x="3705196" y="81298"/>
                </a:cubicBezTo>
                <a:lnTo>
                  <a:pt x="3681104" y="102599"/>
                </a:lnTo>
                <a:lnTo>
                  <a:pt x="3734868" y="102599"/>
                </a:lnTo>
                <a:lnTo>
                  <a:pt x="3734868" y="123528"/>
                </a:lnTo>
                <a:lnTo>
                  <a:pt x="3646595" y="123528"/>
                </a:lnTo>
                <a:lnTo>
                  <a:pt x="3646595" y="106412"/>
                </a:lnTo>
                <a:lnTo>
                  <a:pt x="3691150" y="65857"/>
                </a:lnTo>
                <a:cubicBezTo>
                  <a:pt x="3696297" y="61144"/>
                  <a:pt x="3700126" y="56586"/>
                  <a:pt x="3702638" y="52183"/>
                </a:cubicBezTo>
                <a:cubicBezTo>
                  <a:pt x="3705149" y="47780"/>
                  <a:pt x="3706405" y="43253"/>
                  <a:pt x="3706405" y="38603"/>
                </a:cubicBezTo>
                <a:cubicBezTo>
                  <a:pt x="3706405" y="33766"/>
                  <a:pt x="3705258" y="29735"/>
                  <a:pt x="3702963" y="26510"/>
                </a:cubicBezTo>
                <a:cubicBezTo>
                  <a:pt x="3700669" y="23286"/>
                  <a:pt x="3696700" y="21673"/>
                  <a:pt x="3691057" y="21673"/>
                </a:cubicBezTo>
                <a:cubicBezTo>
                  <a:pt x="3684670" y="21673"/>
                  <a:pt x="3680096" y="23627"/>
                  <a:pt x="3677337" y="27533"/>
                </a:cubicBezTo>
                <a:cubicBezTo>
                  <a:pt x="3674577" y="31440"/>
                  <a:pt x="3673198" y="36494"/>
                  <a:pt x="3673198" y="42695"/>
                </a:cubicBezTo>
                <a:lnTo>
                  <a:pt x="3649571" y="42695"/>
                </a:lnTo>
                <a:cubicBezTo>
                  <a:pt x="3649571" y="33766"/>
                  <a:pt x="3651183" y="26107"/>
                  <a:pt x="3654408" y="19720"/>
                </a:cubicBezTo>
                <a:cubicBezTo>
                  <a:pt x="3657633" y="13333"/>
                  <a:pt x="3662345" y="8449"/>
                  <a:pt x="3668547" y="5070"/>
                </a:cubicBezTo>
                <a:cubicBezTo>
                  <a:pt x="3674748" y="1690"/>
                  <a:pt x="3682251" y="0"/>
                  <a:pt x="3691057" y="0"/>
                </a:cubicBezTo>
                <a:close/>
                <a:moveTo>
                  <a:pt x="3585910" y="0"/>
                </a:moveTo>
                <a:cubicBezTo>
                  <a:pt x="3593103" y="0"/>
                  <a:pt x="3599413" y="1365"/>
                  <a:pt x="3604839" y="4093"/>
                </a:cubicBezTo>
                <a:cubicBezTo>
                  <a:pt x="3610265" y="6822"/>
                  <a:pt x="3614792" y="10868"/>
                  <a:pt x="3618419" y="16232"/>
                </a:cubicBezTo>
                <a:cubicBezTo>
                  <a:pt x="3622047" y="21596"/>
                  <a:pt x="3624791" y="28169"/>
                  <a:pt x="3626652" y="35952"/>
                </a:cubicBezTo>
                <a:cubicBezTo>
                  <a:pt x="3628512" y="43734"/>
                  <a:pt x="3629442" y="52648"/>
                  <a:pt x="3629442" y="62694"/>
                </a:cubicBezTo>
                <a:cubicBezTo>
                  <a:pt x="3629442" y="72802"/>
                  <a:pt x="3628512" y="81732"/>
                  <a:pt x="3626652" y="89483"/>
                </a:cubicBezTo>
                <a:cubicBezTo>
                  <a:pt x="3624791" y="97235"/>
                  <a:pt x="3622047" y="103761"/>
                  <a:pt x="3618419" y="109063"/>
                </a:cubicBezTo>
                <a:cubicBezTo>
                  <a:pt x="3614792" y="114365"/>
                  <a:pt x="3610265" y="118381"/>
                  <a:pt x="3604839" y="121109"/>
                </a:cubicBezTo>
                <a:cubicBezTo>
                  <a:pt x="3599413" y="123838"/>
                  <a:pt x="3593103" y="125202"/>
                  <a:pt x="3585910" y="125202"/>
                </a:cubicBezTo>
                <a:cubicBezTo>
                  <a:pt x="3578716" y="125202"/>
                  <a:pt x="3572422" y="123838"/>
                  <a:pt x="3567027" y="121109"/>
                </a:cubicBezTo>
                <a:cubicBezTo>
                  <a:pt x="3561632" y="118381"/>
                  <a:pt x="3557121" y="114365"/>
                  <a:pt x="3553493" y="109063"/>
                </a:cubicBezTo>
                <a:cubicBezTo>
                  <a:pt x="3549866" y="103761"/>
                  <a:pt x="3547137" y="97235"/>
                  <a:pt x="3545308" y="89483"/>
                </a:cubicBezTo>
                <a:cubicBezTo>
                  <a:pt x="3543478" y="81732"/>
                  <a:pt x="3542564" y="72833"/>
                  <a:pt x="3542564" y="62787"/>
                </a:cubicBezTo>
                <a:cubicBezTo>
                  <a:pt x="3542564" y="52679"/>
                  <a:pt x="3543478" y="43734"/>
                  <a:pt x="3545308" y="35952"/>
                </a:cubicBezTo>
                <a:cubicBezTo>
                  <a:pt x="3547137" y="28169"/>
                  <a:pt x="3549866" y="21596"/>
                  <a:pt x="3553493" y="16232"/>
                </a:cubicBezTo>
                <a:cubicBezTo>
                  <a:pt x="3557121" y="10868"/>
                  <a:pt x="3561632" y="6822"/>
                  <a:pt x="3567027" y="4093"/>
                </a:cubicBezTo>
                <a:cubicBezTo>
                  <a:pt x="3572422" y="1365"/>
                  <a:pt x="3578716" y="0"/>
                  <a:pt x="3585910" y="0"/>
                </a:cubicBezTo>
                <a:close/>
                <a:moveTo>
                  <a:pt x="481338" y="0"/>
                </a:moveTo>
                <a:cubicBezTo>
                  <a:pt x="488531" y="0"/>
                  <a:pt x="494841" y="1365"/>
                  <a:pt x="500267" y="4093"/>
                </a:cubicBezTo>
                <a:cubicBezTo>
                  <a:pt x="505693" y="6822"/>
                  <a:pt x="510220" y="10868"/>
                  <a:pt x="513847" y="16232"/>
                </a:cubicBezTo>
                <a:cubicBezTo>
                  <a:pt x="517475" y="21596"/>
                  <a:pt x="520219" y="28169"/>
                  <a:pt x="522079" y="35952"/>
                </a:cubicBezTo>
                <a:cubicBezTo>
                  <a:pt x="523940" y="43734"/>
                  <a:pt x="524870" y="52648"/>
                  <a:pt x="524870" y="62694"/>
                </a:cubicBezTo>
                <a:cubicBezTo>
                  <a:pt x="524870" y="72802"/>
                  <a:pt x="523940" y="81732"/>
                  <a:pt x="522079" y="89483"/>
                </a:cubicBezTo>
                <a:cubicBezTo>
                  <a:pt x="520219" y="97235"/>
                  <a:pt x="517475" y="103761"/>
                  <a:pt x="513847" y="109063"/>
                </a:cubicBezTo>
                <a:cubicBezTo>
                  <a:pt x="510220" y="114365"/>
                  <a:pt x="505693" y="118381"/>
                  <a:pt x="500267" y="121109"/>
                </a:cubicBezTo>
                <a:cubicBezTo>
                  <a:pt x="494841" y="123838"/>
                  <a:pt x="488531" y="125202"/>
                  <a:pt x="481338" y="125202"/>
                </a:cubicBezTo>
                <a:cubicBezTo>
                  <a:pt x="474144" y="125202"/>
                  <a:pt x="467850" y="123838"/>
                  <a:pt x="462455" y="121109"/>
                </a:cubicBezTo>
                <a:cubicBezTo>
                  <a:pt x="457060" y="118381"/>
                  <a:pt x="452549" y="114365"/>
                  <a:pt x="448921" y="109063"/>
                </a:cubicBezTo>
                <a:cubicBezTo>
                  <a:pt x="445293" y="103761"/>
                  <a:pt x="442565" y="97235"/>
                  <a:pt x="440736" y="89483"/>
                </a:cubicBezTo>
                <a:cubicBezTo>
                  <a:pt x="438906" y="81732"/>
                  <a:pt x="437992" y="72833"/>
                  <a:pt x="437992" y="62787"/>
                </a:cubicBezTo>
                <a:cubicBezTo>
                  <a:pt x="437992" y="52679"/>
                  <a:pt x="438906" y="43734"/>
                  <a:pt x="440736" y="35952"/>
                </a:cubicBezTo>
                <a:cubicBezTo>
                  <a:pt x="442565" y="28169"/>
                  <a:pt x="445293" y="21596"/>
                  <a:pt x="448921" y="16232"/>
                </a:cubicBezTo>
                <a:cubicBezTo>
                  <a:pt x="452549" y="10868"/>
                  <a:pt x="457060" y="6822"/>
                  <a:pt x="462455" y="4093"/>
                </a:cubicBezTo>
                <a:cubicBezTo>
                  <a:pt x="467850" y="1365"/>
                  <a:pt x="474144" y="0"/>
                  <a:pt x="481338" y="0"/>
                </a:cubicBezTo>
                <a:close/>
              </a:path>
            </a:pathLst>
          </a:custGeom>
          <a:solidFill>
            <a:srgbClr val="FFFFFF">
              <a:alpha val="33725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b="1" dirty="0">
              <a:solidFill>
                <a:schemeClr val="bg1"/>
              </a:solidFill>
            </a:endParaRPr>
          </a:p>
        </p:txBody>
      </p:sp>
      <p:sp>
        <p:nvSpPr>
          <p:cNvPr id="106" name="TextBox 36">
            <a:extLst>
              <a:ext uri="{FF2B5EF4-FFF2-40B4-BE49-F238E27FC236}">
                <a16:creationId xmlns:a16="http://schemas.microsoft.com/office/drawing/2014/main" id="{C163F73B-FF10-99A8-5344-E562825CB544}"/>
              </a:ext>
            </a:extLst>
          </p:cNvPr>
          <p:cNvSpPr txBox="1"/>
          <p:nvPr/>
        </p:nvSpPr>
        <p:spPr>
          <a:xfrm>
            <a:off x="1411320" y="4063276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Kafeinsiz Kahveler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D0B26948-88F7-1093-B511-F58F1FED74F1}"/>
              </a:ext>
            </a:extLst>
          </p:cNvPr>
          <p:cNvSpPr txBox="1"/>
          <p:nvPr/>
        </p:nvSpPr>
        <p:spPr>
          <a:xfrm>
            <a:off x="8085286" y="4063276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Baz İçecekler</a:t>
            </a:r>
          </a:p>
        </p:txBody>
      </p:sp>
      <p:sp>
        <p:nvSpPr>
          <p:cNvPr id="108" name="TextBox 36">
            <a:extLst>
              <a:ext uri="{FF2B5EF4-FFF2-40B4-BE49-F238E27FC236}">
                <a16:creationId xmlns:a16="http://schemas.microsoft.com/office/drawing/2014/main" id="{EA7986AD-0133-3211-6CCA-8DB34761F0FA}"/>
              </a:ext>
            </a:extLst>
          </p:cNvPr>
          <p:cNvSpPr txBox="1"/>
          <p:nvPr/>
        </p:nvSpPr>
        <p:spPr>
          <a:xfrm>
            <a:off x="1411320" y="3550107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Filtre Kahveler</a:t>
            </a:r>
          </a:p>
        </p:txBody>
      </p:sp>
      <p:sp>
        <p:nvSpPr>
          <p:cNvPr id="109" name="TextBox 36">
            <a:extLst>
              <a:ext uri="{FF2B5EF4-FFF2-40B4-BE49-F238E27FC236}">
                <a16:creationId xmlns:a16="http://schemas.microsoft.com/office/drawing/2014/main" id="{C6AE405C-EE0B-52B5-CF65-0790E8019806}"/>
              </a:ext>
            </a:extLst>
          </p:cNvPr>
          <p:cNvSpPr txBox="1"/>
          <p:nvPr/>
        </p:nvSpPr>
        <p:spPr>
          <a:xfrm>
            <a:off x="8085287" y="3550107"/>
            <a:ext cx="1519024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Şuruplar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0F4790B7-CC5A-CBFD-BF24-59824178F80A}"/>
              </a:ext>
            </a:extLst>
          </p:cNvPr>
          <p:cNvSpPr txBox="1"/>
          <p:nvPr/>
        </p:nvSpPr>
        <p:spPr>
          <a:xfrm>
            <a:off x="433818" y="3037011"/>
            <a:ext cx="2998604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Espresso Çekirdek Kahv.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FB4B773C-A468-9AFB-6299-99FCFF81BC85}"/>
              </a:ext>
            </a:extLst>
          </p:cNvPr>
          <p:cNvSpPr txBox="1"/>
          <p:nvPr/>
        </p:nvSpPr>
        <p:spPr>
          <a:xfrm>
            <a:off x="7934852" y="3037011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Pratik Filtre Kahveler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9C23250-A6AB-8E28-3F05-ED1BC88C7F15}"/>
              </a:ext>
            </a:extLst>
          </p:cNvPr>
          <p:cNvSpPr txBox="1"/>
          <p:nvPr/>
        </p:nvSpPr>
        <p:spPr>
          <a:xfrm>
            <a:off x="1497363" y="4576445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Kapsül Kahveler</a:t>
            </a:r>
          </a:p>
        </p:txBody>
      </p:sp>
      <p:sp>
        <p:nvSpPr>
          <p:cNvPr id="113" name="TextBox 36">
            <a:extLst>
              <a:ext uri="{FF2B5EF4-FFF2-40B4-BE49-F238E27FC236}">
                <a16:creationId xmlns:a16="http://schemas.microsoft.com/office/drawing/2014/main" id="{4995902E-5EFE-E107-C6C6-C6B8C3E9496B}"/>
              </a:ext>
            </a:extLst>
          </p:cNvPr>
          <p:cNvSpPr txBox="1"/>
          <p:nvPr/>
        </p:nvSpPr>
        <p:spPr>
          <a:xfrm>
            <a:off x="7934852" y="4576445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Toz Karışım İçecekler</a:t>
            </a:r>
          </a:p>
        </p:txBody>
      </p:sp>
      <p:sp>
        <p:nvSpPr>
          <p:cNvPr id="114" name="TextBox 36">
            <a:extLst>
              <a:ext uri="{FF2B5EF4-FFF2-40B4-BE49-F238E27FC236}">
                <a16:creationId xmlns:a16="http://schemas.microsoft.com/office/drawing/2014/main" id="{8E44FA1B-9876-C0AC-8763-E3FE03B9880E}"/>
              </a:ext>
            </a:extLst>
          </p:cNvPr>
          <p:cNvSpPr txBox="1"/>
          <p:nvPr/>
        </p:nvSpPr>
        <p:spPr>
          <a:xfrm>
            <a:off x="1436824" y="5089541"/>
            <a:ext cx="2231764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Aromalı Kapsül Kahveler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id="{A6DCB742-ECDE-9CEE-B5CD-3A55443FC1DC}"/>
              </a:ext>
            </a:extLst>
          </p:cNvPr>
          <p:cNvSpPr txBox="1"/>
          <p:nvPr/>
        </p:nvSpPr>
        <p:spPr>
          <a:xfrm>
            <a:off x="7740761" y="5089541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Türk Kahveleri</a:t>
            </a:r>
          </a:p>
        </p:txBody>
      </p:sp>
      <p:sp>
        <p:nvSpPr>
          <p:cNvPr id="116" name="TextBox 36">
            <a:extLst>
              <a:ext uri="{FF2B5EF4-FFF2-40B4-BE49-F238E27FC236}">
                <a16:creationId xmlns:a16="http://schemas.microsoft.com/office/drawing/2014/main" id="{BA245B95-FE28-1ACF-0EFE-D0051CB2B3EA}"/>
              </a:ext>
            </a:extLst>
          </p:cNvPr>
          <p:cNvSpPr txBox="1"/>
          <p:nvPr/>
        </p:nvSpPr>
        <p:spPr>
          <a:xfrm>
            <a:off x="1583780" y="2523913"/>
            <a:ext cx="208480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200" b="1" noProof="1"/>
              <a:t>Aromalı Filtre Kahveler</a:t>
            </a:r>
          </a:p>
        </p:txBody>
      </p:sp>
      <p:sp>
        <p:nvSpPr>
          <p:cNvPr id="117" name="TextBox 36">
            <a:extLst>
              <a:ext uri="{FF2B5EF4-FFF2-40B4-BE49-F238E27FC236}">
                <a16:creationId xmlns:a16="http://schemas.microsoft.com/office/drawing/2014/main" id="{D4E67EC3-9158-A2D0-D3DA-B74E4D62DB4D}"/>
              </a:ext>
            </a:extLst>
          </p:cNvPr>
          <p:cNvSpPr txBox="1"/>
          <p:nvPr/>
        </p:nvSpPr>
        <p:spPr>
          <a:xfrm>
            <a:off x="7740761" y="2523915"/>
            <a:ext cx="1935057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1200" b="1" noProof="1"/>
              <a:t>Organik Kahveler</a:t>
            </a:r>
          </a:p>
        </p:txBody>
      </p:sp>
      <p:sp>
        <p:nvSpPr>
          <p:cNvPr id="125" name="Metin kutusu 10">
            <a:extLst>
              <a:ext uri="{FF2B5EF4-FFF2-40B4-BE49-F238E27FC236}">
                <a16:creationId xmlns:a16="http://schemas.microsoft.com/office/drawing/2014/main" id="{92792386-7E51-360A-3EB1-D9EC5F320BA1}"/>
              </a:ext>
            </a:extLst>
          </p:cNvPr>
          <p:cNvSpPr txBox="1"/>
          <p:nvPr/>
        </p:nvSpPr>
        <p:spPr>
          <a:xfrm>
            <a:off x="4843216" y="3189556"/>
            <a:ext cx="16470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algn="ctr"/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KATEGORİ</a:t>
            </a:r>
          </a:p>
          <a:p>
            <a:pPr algn="ctr"/>
            <a:r>
              <a:rPr lang="tr-T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350+</a:t>
            </a:r>
            <a:b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ÜRÜN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2" name="Picture 141" descr="A box of coffee beans&#10;&#10;AI-generated content may be incorrect.">
            <a:extLst>
              <a:ext uri="{FF2B5EF4-FFF2-40B4-BE49-F238E27FC236}">
                <a16:creationId xmlns:a16="http://schemas.microsoft.com/office/drawing/2014/main" id="{64EADD01-2118-9007-EB2A-69E5A8C5CC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2"/>
          <a:stretch>
            <a:fillRect/>
          </a:stretch>
        </p:blipFill>
        <p:spPr>
          <a:xfrm>
            <a:off x="9991998" y="4704479"/>
            <a:ext cx="1105075" cy="1527034"/>
          </a:xfrm>
          <a:prstGeom prst="rect">
            <a:avLst/>
          </a:prstGeom>
        </p:spPr>
      </p:pic>
      <p:pic>
        <p:nvPicPr>
          <p:cNvPr id="144" name="Picture 143" descr="A group of bottles of syrup&#10;&#10;AI-generated content may be incorrect.">
            <a:extLst>
              <a:ext uri="{FF2B5EF4-FFF2-40B4-BE49-F238E27FC236}">
                <a16:creationId xmlns:a16="http://schemas.microsoft.com/office/drawing/2014/main" id="{C90F98D5-F3E6-FDC6-7699-768643A58C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53431" y="1927955"/>
            <a:ext cx="868286" cy="1115258"/>
          </a:xfrm>
          <a:prstGeom prst="rect">
            <a:avLst/>
          </a:prstGeom>
        </p:spPr>
      </p:pic>
      <p:pic>
        <p:nvPicPr>
          <p:cNvPr id="147" name="Picture 146" descr="A group of boxes with different colors&#10;&#10;AI-generated content may be incorrect.">
            <a:extLst>
              <a:ext uri="{FF2B5EF4-FFF2-40B4-BE49-F238E27FC236}">
                <a16:creationId xmlns:a16="http://schemas.microsoft.com/office/drawing/2014/main" id="{603DD8D6-BF55-AF5F-B985-86B29C88D3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056" y="4806759"/>
            <a:ext cx="2955920" cy="1788835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683BDB8-1E86-863E-BC8B-FCEACFA458E0}"/>
              </a:ext>
            </a:extLst>
          </p:cNvPr>
          <p:cNvGrpSpPr/>
          <p:nvPr/>
        </p:nvGrpSpPr>
        <p:grpSpPr>
          <a:xfrm>
            <a:off x="593946" y="1484097"/>
            <a:ext cx="989834" cy="946337"/>
            <a:chOff x="182457" y="2011749"/>
            <a:chExt cx="989834" cy="946337"/>
          </a:xfrm>
        </p:grpSpPr>
        <p:pic>
          <p:nvPicPr>
            <p:cNvPr id="163" name="Picture 162" descr="A bag of coffee beans&#10;&#10;AI-generated content may be incorrect.">
              <a:extLst>
                <a:ext uri="{FF2B5EF4-FFF2-40B4-BE49-F238E27FC236}">
                  <a16:creationId xmlns:a16="http://schemas.microsoft.com/office/drawing/2014/main" id="{E566FCCA-8326-F90B-5725-A125BC45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457" y="2072418"/>
              <a:ext cx="527314" cy="732594"/>
            </a:xfrm>
            <a:prstGeom prst="rect">
              <a:avLst/>
            </a:prstGeom>
          </p:spPr>
        </p:pic>
        <p:pic>
          <p:nvPicPr>
            <p:cNvPr id="154" name="Picture 153" descr="A bag of coffee with a cup of coffee&#10;&#10;AI-generated content may be incorrect.">
              <a:extLst>
                <a:ext uri="{FF2B5EF4-FFF2-40B4-BE49-F238E27FC236}">
                  <a16:creationId xmlns:a16="http://schemas.microsoft.com/office/drawing/2014/main" id="{19DD9674-543B-E61C-DC34-32FFE96F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8056" y="2011749"/>
              <a:ext cx="724235" cy="946337"/>
            </a:xfrm>
            <a:prstGeom prst="rect">
              <a:avLst/>
            </a:prstGeom>
          </p:spPr>
        </p:pic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3837F76F-62DB-C1C1-66C8-D2F5DCF6D883}"/>
              </a:ext>
            </a:extLst>
          </p:cNvPr>
          <p:cNvSpPr txBox="1"/>
          <p:nvPr/>
        </p:nvSpPr>
        <p:spPr>
          <a:xfrm>
            <a:off x="3343590" y="1502890"/>
            <a:ext cx="5246670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987" b="1" dirty="0">
                <a:solidFill>
                  <a:srgbClr val="001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CATEGORIES &amp; PRODUCTS</a:t>
            </a:r>
          </a:p>
        </p:txBody>
      </p:sp>
      <p:pic>
        <p:nvPicPr>
          <p:cNvPr id="157" name="Picture 156" descr="A can of coffee with a label&#10;&#10;AI-generated content may be incorrect.">
            <a:extLst>
              <a:ext uri="{FF2B5EF4-FFF2-40B4-BE49-F238E27FC236}">
                <a16:creationId xmlns:a16="http://schemas.microsoft.com/office/drawing/2014/main" id="{28558A99-BCC1-93AA-DF1B-CEF96B314F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9391" y="2445063"/>
            <a:ext cx="1190600" cy="827799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42BC054-6DFD-8C94-C974-55CA5E70159B}"/>
              </a:ext>
            </a:extLst>
          </p:cNvPr>
          <p:cNvGrpSpPr/>
          <p:nvPr/>
        </p:nvGrpSpPr>
        <p:grpSpPr>
          <a:xfrm>
            <a:off x="39996" y="3497345"/>
            <a:ext cx="893666" cy="1000249"/>
            <a:chOff x="93559" y="2646322"/>
            <a:chExt cx="893666" cy="1000249"/>
          </a:xfrm>
        </p:grpSpPr>
        <p:pic>
          <p:nvPicPr>
            <p:cNvPr id="160" name="Picture 159" descr="A blue bag of coffee&#10;&#10;AI-generated content may be incorrect.">
              <a:extLst>
                <a:ext uri="{FF2B5EF4-FFF2-40B4-BE49-F238E27FC236}">
                  <a16:creationId xmlns:a16="http://schemas.microsoft.com/office/drawing/2014/main" id="{3821A014-9278-C613-9C12-027B08B8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59" y="2706050"/>
              <a:ext cx="636420" cy="921098"/>
            </a:xfrm>
            <a:prstGeom prst="rect">
              <a:avLst/>
            </a:prstGeom>
          </p:spPr>
        </p:pic>
        <p:pic>
          <p:nvPicPr>
            <p:cNvPr id="149" name="Picture 148" descr="A blue bag of coffee&#10;&#10;AI-generated content may be incorrect.">
              <a:extLst>
                <a:ext uri="{FF2B5EF4-FFF2-40B4-BE49-F238E27FC236}">
                  <a16:creationId xmlns:a16="http://schemas.microsoft.com/office/drawing/2014/main" id="{DB3A7CE6-CAFE-CA2D-29F0-BA0792B5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555" y="2646322"/>
              <a:ext cx="680670" cy="1000249"/>
            </a:xfrm>
            <a:prstGeom prst="rect">
              <a:avLst/>
            </a:prstGeom>
          </p:spPr>
        </p:pic>
      </p:grpSp>
      <p:pic>
        <p:nvPicPr>
          <p:cNvPr id="165" name="Picture 164" descr="A group of black bottles with white labels&#10;&#10;AI-generated content may be incorrect.">
            <a:extLst>
              <a:ext uri="{FF2B5EF4-FFF2-40B4-BE49-F238E27FC236}">
                <a16:creationId xmlns:a16="http://schemas.microsoft.com/office/drawing/2014/main" id="{EE5689B7-CF25-8660-693A-C1E8BDF18A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33624" y="4214472"/>
            <a:ext cx="786864" cy="1184573"/>
          </a:xfrm>
          <a:prstGeom prst="rect">
            <a:avLst/>
          </a:prstGeom>
        </p:spPr>
      </p:pic>
      <p:pic>
        <p:nvPicPr>
          <p:cNvPr id="167" name="Picture 166" descr="A group of boxes of coffee&#10;&#10;AI-generated content may be incorrect.">
            <a:extLst>
              <a:ext uri="{FF2B5EF4-FFF2-40B4-BE49-F238E27FC236}">
                <a16:creationId xmlns:a16="http://schemas.microsoft.com/office/drawing/2014/main" id="{1314CBB8-4EEB-FEF0-FC22-200B22C6AF2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322" y="5601212"/>
            <a:ext cx="1214836" cy="792709"/>
          </a:xfrm>
          <a:prstGeom prst="rect">
            <a:avLst/>
          </a:prstGeom>
        </p:spPr>
      </p:pic>
      <p:pic>
        <p:nvPicPr>
          <p:cNvPr id="170" name="Picture 169" descr="A group of white containers with labels&#10;&#10;AI-generated content may be incorrect.">
            <a:extLst>
              <a:ext uri="{FF2B5EF4-FFF2-40B4-BE49-F238E27FC236}">
                <a16:creationId xmlns:a16="http://schemas.microsoft.com/office/drawing/2014/main" id="{4CBA843F-E7DE-4001-207B-65FF7C86C0C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2" y="4690887"/>
            <a:ext cx="796585" cy="1306680"/>
          </a:xfrm>
          <a:prstGeom prst="rect">
            <a:avLst/>
          </a:prstGeom>
        </p:spPr>
      </p:pic>
      <p:pic>
        <p:nvPicPr>
          <p:cNvPr id="172" name="Picture 171" descr="A group of colorful boxes&#10;&#10;AI-generated content may be incorrect.">
            <a:extLst>
              <a:ext uri="{FF2B5EF4-FFF2-40B4-BE49-F238E27FC236}">
                <a16:creationId xmlns:a16="http://schemas.microsoft.com/office/drawing/2014/main" id="{DD98A574-E20A-4480-FC30-7D3EB8D70D8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3535">
            <a:off x="420249" y="5665399"/>
            <a:ext cx="4283737" cy="1939243"/>
          </a:xfrm>
          <a:prstGeom prst="rect">
            <a:avLst/>
          </a:prstGeom>
        </p:spPr>
      </p:pic>
      <p:pic>
        <p:nvPicPr>
          <p:cNvPr id="174" name="Picture 173" descr="A group of white bottles with white caps&#10;&#10;AI-generated content may be incorrect.">
            <a:extLst>
              <a:ext uri="{FF2B5EF4-FFF2-40B4-BE49-F238E27FC236}">
                <a16:creationId xmlns:a16="http://schemas.microsoft.com/office/drawing/2014/main" id="{7FACEA44-B35A-69DA-8758-D67805C3920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592" y="1185614"/>
            <a:ext cx="1259970" cy="1442359"/>
          </a:xfrm>
          <a:prstGeom prst="rect">
            <a:avLst/>
          </a:prstGeom>
        </p:spPr>
      </p:pic>
      <p:pic>
        <p:nvPicPr>
          <p:cNvPr id="176" name="Picture 175" descr="A group of brown bottles with white labels&#10;&#10;AI-generated content may be incorrect.">
            <a:extLst>
              <a:ext uri="{FF2B5EF4-FFF2-40B4-BE49-F238E27FC236}">
                <a16:creationId xmlns:a16="http://schemas.microsoft.com/office/drawing/2014/main" id="{85883A86-13AE-2CA2-053D-38173B45A44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685" y="3288216"/>
            <a:ext cx="973458" cy="8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63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9B05-D243-6E41-E5D5-F0EA0EB97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11">
            <a:extLst>
              <a:ext uri="{FF2B5EF4-FFF2-40B4-BE49-F238E27FC236}">
                <a16:creationId xmlns:a16="http://schemas.microsoft.com/office/drawing/2014/main" id="{DCBF75B7-9754-2609-CF2F-02A9A31C6D34}"/>
              </a:ext>
            </a:extLst>
          </p:cNvPr>
          <p:cNvSpPr/>
          <p:nvPr/>
        </p:nvSpPr>
        <p:spPr>
          <a:xfrm>
            <a:off x="-155802" y="916353"/>
            <a:ext cx="6564117" cy="795759"/>
          </a:xfrm>
          <a:custGeom>
            <a:avLst/>
            <a:gdLst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596604 w 10596604"/>
              <a:gd name="connsiteY2" fmla="*/ 1176931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189099 w 10596604"/>
              <a:gd name="connsiteY2" fmla="*/ 1176931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301394 w 10596604"/>
              <a:gd name="connsiteY2" fmla="*/ 1160889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92974"/>
              <a:gd name="connsiteX1" fmla="*/ 10596604 w 10596604"/>
              <a:gd name="connsiteY1" fmla="*/ 0 h 1192974"/>
              <a:gd name="connsiteX2" fmla="*/ 10098483 w 10596604"/>
              <a:gd name="connsiteY2" fmla="*/ 1192974 h 1192974"/>
              <a:gd name="connsiteX3" fmla="*/ 0 w 10596604"/>
              <a:gd name="connsiteY3" fmla="*/ 1176931 h 1192974"/>
              <a:gd name="connsiteX4" fmla="*/ 0 w 10596604"/>
              <a:gd name="connsiteY4" fmla="*/ 0 h 1192974"/>
              <a:gd name="connsiteX0" fmla="*/ 0 w 10596604"/>
              <a:gd name="connsiteY0" fmla="*/ 0 h 1192974"/>
              <a:gd name="connsiteX1" fmla="*/ 10596604 w 10596604"/>
              <a:gd name="connsiteY1" fmla="*/ 0 h 1192974"/>
              <a:gd name="connsiteX2" fmla="*/ 10584343 w 10596604"/>
              <a:gd name="connsiteY2" fmla="*/ 1192974 h 1192974"/>
              <a:gd name="connsiteX3" fmla="*/ 0 w 10596604"/>
              <a:gd name="connsiteY3" fmla="*/ 1176931 h 1192974"/>
              <a:gd name="connsiteX4" fmla="*/ 0 w 10596604"/>
              <a:gd name="connsiteY4" fmla="*/ 0 h 11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6604" h="1192974">
                <a:moveTo>
                  <a:pt x="0" y="0"/>
                </a:moveTo>
                <a:lnTo>
                  <a:pt x="10596604" y="0"/>
                </a:lnTo>
                <a:lnTo>
                  <a:pt x="10584343" y="1192974"/>
                </a:lnTo>
                <a:lnTo>
                  <a:pt x="0" y="117693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8945" dist="12700" sx="102000" sy="10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47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C91988-CF87-0A03-BEE3-E017EFD14472}"/>
              </a:ext>
            </a:extLst>
          </p:cNvPr>
          <p:cNvSpPr txBox="1"/>
          <p:nvPr/>
        </p:nvSpPr>
        <p:spPr>
          <a:xfrm>
            <a:off x="395448" y="1136928"/>
            <a:ext cx="52713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001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OF OUR CUSTOMERS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37FD1DC4-F27E-AC52-C1A7-2782E373EAC4}"/>
              </a:ext>
            </a:extLst>
          </p:cNvPr>
          <p:cNvSpPr>
            <a:spLocks noChangeAspect="1"/>
          </p:cNvSpPr>
          <p:nvPr/>
        </p:nvSpPr>
        <p:spPr>
          <a:xfrm>
            <a:off x="4998358" y="613338"/>
            <a:ext cx="6954180" cy="6130761"/>
          </a:xfrm>
          <a:custGeom>
            <a:avLst/>
            <a:gdLst>
              <a:gd name="connsiteX0" fmla="*/ 0 w 7848872"/>
              <a:gd name="connsiteY0" fmla="*/ 6611011 h 6611011"/>
              <a:gd name="connsiteX1" fmla="*/ 1652753 w 7848872"/>
              <a:gd name="connsiteY1" fmla="*/ 0 h 6611011"/>
              <a:gd name="connsiteX2" fmla="*/ 7848872 w 7848872"/>
              <a:gd name="connsiteY2" fmla="*/ 0 h 6611011"/>
              <a:gd name="connsiteX3" fmla="*/ 6196119 w 7848872"/>
              <a:gd name="connsiteY3" fmla="*/ 6611011 h 6611011"/>
              <a:gd name="connsiteX4" fmla="*/ 0 w 7848872"/>
              <a:gd name="connsiteY4" fmla="*/ 6611011 h 6611011"/>
              <a:gd name="connsiteX0" fmla="*/ 0 w 7848872"/>
              <a:gd name="connsiteY0" fmla="*/ 6611011 h 6631560"/>
              <a:gd name="connsiteX1" fmla="*/ 1652753 w 7848872"/>
              <a:gd name="connsiteY1" fmla="*/ 0 h 6631560"/>
              <a:gd name="connsiteX2" fmla="*/ 7848872 w 7848872"/>
              <a:gd name="connsiteY2" fmla="*/ 0 h 6631560"/>
              <a:gd name="connsiteX3" fmla="*/ 7809162 w 7848872"/>
              <a:gd name="connsiteY3" fmla="*/ 6631560 h 6631560"/>
              <a:gd name="connsiteX4" fmla="*/ 0 w 7848872"/>
              <a:gd name="connsiteY4" fmla="*/ 6611011 h 663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8872" h="6631560">
                <a:moveTo>
                  <a:pt x="0" y="6611011"/>
                </a:moveTo>
                <a:lnTo>
                  <a:pt x="1652753" y="0"/>
                </a:lnTo>
                <a:lnTo>
                  <a:pt x="7848872" y="0"/>
                </a:lnTo>
                <a:lnTo>
                  <a:pt x="7809162" y="6631560"/>
                </a:lnTo>
                <a:lnTo>
                  <a:pt x="0" y="6611011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DAC0363-766F-56A8-BF88-6AFA5AF95D61}"/>
              </a:ext>
            </a:extLst>
          </p:cNvPr>
          <p:cNvSpPr txBox="1"/>
          <p:nvPr/>
        </p:nvSpPr>
        <p:spPr>
          <a:xfrm>
            <a:off x="382151" y="3371578"/>
            <a:ext cx="5018053" cy="1938992"/>
          </a:xfrm>
          <a:prstGeom prst="rect">
            <a:avLst/>
          </a:prstGeom>
          <a:noFill/>
        </p:spPr>
        <p:txBody>
          <a:bodyPr wrap="square" numCol="2" spcCol="7200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 err="1"/>
              <a:t>Fresh</a:t>
            </a:r>
            <a:r>
              <a:rPr lang="tr-TR" sz="1600" b="1" dirty="0"/>
              <a:t>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Media </a:t>
            </a:r>
            <a:r>
              <a:rPr lang="tr-TR" sz="1600" b="1" dirty="0" err="1"/>
              <a:t>Markt</a:t>
            </a:r>
            <a:endParaRPr lang="tr-TR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Teknosa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Onur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 err="1"/>
              <a:t>Happy</a:t>
            </a:r>
            <a:r>
              <a:rPr lang="tr-TR" sz="1600" b="1" dirty="0"/>
              <a:t>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Sarıyer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 err="1"/>
              <a:t>Şanlık</a:t>
            </a:r>
            <a:r>
              <a:rPr lang="tr-TR" sz="1600" b="1" dirty="0"/>
              <a:t>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Acarlar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İdris Bakkal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/>
              <a:t>HORECA</a:t>
            </a:r>
          </a:p>
        </p:txBody>
      </p:sp>
      <p:grpSp>
        <p:nvGrpSpPr>
          <p:cNvPr id="2" name="master">
            <a:extLst>
              <a:ext uri="{FF2B5EF4-FFF2-40B4-BE49-F238E27FC236}">
                <a16:creationId xmlns:a16="http://schemas.microsoft.com/office/drawing/2014/main" id="{E6BDCF88-AE67-2ACB-1CE6-59F28E363E6B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737E58F4-A6F3-E7B3-33D2-552E52A561C9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3" name="Picture 12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D2D13949-3117-D4F0-BE88-5D2C99D2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4" name="master1">
              <a:extLst>
                <a:ext uri="{FF2B5EF4-FFF2-40B4-BE49-F238E27FC236}">
                  <a16:creationId xmlns:a16="http://schemas.microsoft.com/office/drawing/2014/main" id="{BEE9DC77-303C-F99A-A21A-DFB43373D320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5" name="Picture 14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EACAC9B2-CA1D-A497-8DAA-2B29EFB72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6" name="Picture 15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8E44BDEA-252C-06C8-B566-67D07924A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B860FF1-19C3-524D-617E-36A23AF93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F3FF94-8414-8F24-BCFF-0F93C5440E3D}"/>
              </a:ext>
            </a:extLst>
          </p:cNvPr>
          <p:cNvSpPr txBox="1"/>
          <p:nvPr/>
        </p:nvSpPr>
        <p:spPr>
          <a:xfrm>
            <a:off x="382151" y="2435771"/>
            <a:ext cx="5450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 err="1"/>
              <a:t>We</a:t>
            </a:r>
            <a:r>
              <a:rPr lang="tr-TR" sz="1800" b="1" dirty="0"/>
              <a:t> </a:t>
            </a:r>
            <a:r>
              <a:rPr lang="tr-TR" sz="1800" b="1" dirty="0" err="1"/>
              <a:t>are</a:t>
            </a:r>
            <a:r>
              <a:rPr lang="tr-TR" sz="1800" b="1" dirty="0"/>
              <a:t> </a:t>
            </a:r>
            <a:r>
              <a:rPr lang="tr-TR" sz="1800" b="1" dirty="0" err="1"/>
              <a:t>the</a:t>
            </a:r>
            <a:r>
              <a:rPr lang="tr-TR" sz="1800" b="1" dirty="0"/>
              <a:t> </a:t>
            </a:r>
            <a:r>
              <a:rPr lang="tr-TR" sz="1800" b="1" dirty="0" err="1"/>
              <a:t>first</a:t>
            </a:r>
            <a:r>
              <a:rPr lang="tr-TR" sz="1800" b="1" dirty="0"/>
              <a:t> </a:t>
            </a:r>
            <a:r>
              <a:rPr lang="tr-TR" sz="1800" b="1" dirty="0" err="1"/>
              <a:t>company</a:t>
            </a:r>
            <a:r>
              <a:rPr lang="tr-TR" sz="1800" b="1" dirty="0"/>
              <a:t> </a:t>
            </a:r>
            <a:r>
              <a:rPr lang="tr-TR" sz="1800" b="1" dirty="0" err="1"/>
              <a:t>to</a:t>
            </a:r>
            <a:r>
              <a:rPr lang="tr-TR" sz="1800" b="1" dirty="0"/>
              <a:t> </a:t>
            </a:r>
            <a:r>
              <a:rPr lang="tr-TR" sz="1800" b="1" dirty="0" err="1"/>
              <a:t>have</a:t>
            </a:r>
            <a:r>
              <a:rPr lang="tr-TR" sz="1800" b="1" dirty="0"/>
              <a:t> a </a:t>
            </a:r>
            <a:r>
              <a:rPr lang="tr-TR" sz="1800" b="1" dirty="0" err="1"/>
              <a:t>vendor</a:t>
            </a:r>
            <a:r>
              <a:rPr lang="tr-TR" sz="1800" b="1" dirty="0"/>
              <a:t> </a:t>
            </a:r>
            <a:r>
              <a:rPr lang="tr-TR" sz="1800" b="1" dirty="0" err="1"/>
              <a:t>agreement</a:t>
            </a:r>
            <a:r>
              <a:rPr lang="tr-TR" sz="1800" b="1" dirty="0"/>
              <a:t> in </a:t>
            </a:r>
            <a:r>
              <a:rPr lang="tr-TR" sz="1800" b="1" dirty="0" err="1"/>
              <a:t>the</a:t>
            </a:r>
            <a:r>
              <a:rPr lang="tr-TR" sz="1800" b="1" dirty="0"/>
              <a:t> </a:t>
            </a:r>
            <a:r>
              <a:rPr lang="tr-TR" sz="1800" b="1" dirty="0" err="1"/>
              <a:t>coffee</a:t>
            </a:r>
            <a:r>
              <a:rPr lang="tr-TR" sz="1800" b="1" dirty="0"/>
              <a:t> </a:t>
            </a:r>
            <a:r>
              <a:rPr lang="tr-TR" sz="1800" b="1" dirty="0" err="1"/>
              <a:t>category</a:t>
            </a:r>
            <a:r>
              <a:rPr lang="tr-TR" sz="1800" b="1" dirty="0"/>
              <a:t> on Amazon</a:t>
            </a:r>
            <a:r>
              <a:rPr lang="tr-T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0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ikdörtgen 11">
            <a:extLst>
              <a:ext uri="{FF2B5EF4-FFF2-40B4-BE49-F238E27FC236}">
                <a16:creationId xmlns:a16="http://schemas.microsoft.com/office/drawing/2014/main" id="{3B02B3AF-D3FC-C737-32CD-4580AACD8DDF}"/>
              </a:ext>
            </a:extLst>
          </p:cNvPr>
          <p:cNvSpPr/>
          <p:nvPr/>
        </p:nvSpPr>
        <p:spPr>
          <a:xfrm>
            <a:off x="-155801" y="916354"/>
            <a:ext cx="3539782" cy="805698"/>
          </a:xfrm>
          <a:custGeom>
            <a:avLst/>
            <a:gdLst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596604 w 10596604"/>
              <a:gd name="connsiteY2" fmla="*/ 1176931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189099 w 10596604"/>
              <a:gd name="connsiteY2" fmla="*/ 1176931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76931"/>
              <a:gd name="connsiteX1" fmla="*/ 10596604 w 10596604"/>
              <a:gd name="connsiteY1" fmla="*/ 0 h 1176931"/>
              <a:gd name="connsiteX2" fmla="*/ 10301394 w 10596604"/>
              <a:gd name="connsiteY2" fmla="*/ 1160889 h 1176931"/>
              <a:gd name="connsiteX3" fmla="*/ 0 w 10596604"/>
              <a:gd name="connsiteY3" fmla="*/ 1176931 h 1176931"/>
              <a:gd name="connsiteX4" fmla="*/ 0 w 10596604"/>
              <a:gd name="connsiteY4" fmla="*/ 0 h 1176931"/>
              <a:gd name="connsiteX0" fmla="*/ 0 w 10596604"/>
              <a:gd name="connsiteY0" fmla="*/ 0 h 1192974"/>
              <a:gd name="connsiteX1" fmla="*/ 10596604 w 10596604"/>
              <a:gd name="connsiteY1" fmla="*/ 0 h 1192974"/>
              <a:gd name="connsiteX2" fmla="*/ 10098483 w 10596604"/>
              <a:gd name="connsiteY2" fmla="*/ 1192974 h 1192974"/>
              <a:gd name="connsiteX3" fmla="*/ 0 w 10596604"/>
              <a:gd name="connsiteY3" fmla="*/ 1176931 h 1192974"/>
              <a:gd name="connsiteX4" fmla="*/ 0 w 10596604"/>
              <a:gd name="connsiteY4" fmla="*/ 0 h 1192974"/>
              <a:gd name="connsiteX0" fmla="*/ 0 w 10596604"/>
              <a:gd name="connsiteY0" fmla="*/ 0 h 1192974"/>
              <a:gd name="connsiteX1" fmla="*/ 10596604 w 10596604"/>
              <a:gd name="connsiteY1" fmla="*/ 0 h 1192974"/>
              <a:gd name="connsiteX2" fmla="*/ 10584343 w 10596604"/>
              <a:gd name="connsiteY2" fmla="*/ 1192974 h 1192974"/>
              <a:gd name="connsiteX3" fmla="*/ 0 w 10596604"/>
              <a:gd name="connsiteY3" fmla="*/ 1176931 h 1192974"/>
              <a:gd name="connsiteX4" fmla="*/ 0 w 10596604"/>
              <a:gd name="connsiteY4" fmla="*/ 0 h 1192974"/>
              <a:gd name="connsiteX0" fmla="*/ 0 w 10596604"/>
              <a:gd name="connsiteY0" fmla="*/ 0 h 1207874"/>
              <a:gd name="connsiteX1" fmla="*/ 10596604 w 10596604"/>
              <a:gd name="connsiteY1" fmla="*/ 0 h 1207874"/>
              <a:gd name="connsiteX2" fmla="*/ 9513217 w 10596604"/>
              <a:gd name="connsiteY2" fmla="*/ 1207874 h 1207874"/>
              <a:gd name="connsiteX3" fmla="*/ 0 w 10596604"/>
              <a:gd name="connsiteY3" fmla="*/ 1176931 h 1207874"/>
              <a:gd name="connsiteX4" fmla="*/ 0 w 10596604"/>
              <a:gd name="connsiteY4" fmla="*/ 0 h 120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6604" h="1207874">
                <a:moveTo>
                  <a:pt x="0" y="0"/>
                </a:moveTo>
                <a:lnTo>
                  <a:pt x="10596604" y="0"/>
                </a:lnTo>
                <a:lnTo>
                  <a:pt x="9513217" y="1207874"/>
                </a:lnTo>
                <a:lnTo>
                  <a:pt x="0" y="117693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8945" dist="12700" sx="102000" sy="10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47" dirty="0">
              <a:solidFill>
                <a:schemeClr val="bg1"/>
              </a:solidFill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3220849-2BFA-2F50-6439-1D6408E3110C}"/>
              </a:ext>
            </a:extLst>
          </p:cNvPr>
          <p:cNvSpPr txBox="1"/>
          <p:nvPr/>
        </p:nvSpPr>
        <p:spPr>
          <a:xfrm>
            <a:off x="395448" y="1136928"/>
            <a:ext cx="284261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001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TRADE</a:t>
            </a:r>
          </a:p>
        </p:txBody>
      </p:sp>
      <p:sp>
        <p:nvSpPr>
          <p:cNvPr id="9" name="Metin kutusu 12">
            <a:extLst>
              <a:ext uri="{FF2B5EF4-FFF2-40B4-BE49-F238E27FC236}">
                <a16:creationId xmlns:a16="http://schemas.microsoft.com/office/drawing/2014/main" id="{946A043F-23EB-306C-AA9C-24A1FC474940}"/>
              </a:ext>
            </a:extLst>
          </p:cNvPr>
          <p:cNvSpPr txBox="1"/>
          <p:nvPr/>
        </p:nvSpPr>
        <p:spPr>
          <a:xfrm>
            <a:off x="393430" y="2113476"/>
            <a:ext cx="2602367" cy="393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Rusya</a:t>
            </a:r>
            <a:endParaRPr lang="tr-TR" sz="18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Azerbaycan</a:t>
            </a:r>
            <a:r>
              <a:rPr lang="en-GB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İngiltere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Amerika</a:t>
            </a:r>
            <a:endParaRPr lang="en-GB" sz="700" b="1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Suudi</a:t>
            </a:r>
            <a:r>
              <a:rPr lang="en-GB" sz="18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Arabistan</a:t>
            </a:r>
            <a:endParaRPr lang="tr-TR" sz="18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Dubai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18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Mısır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Gürcistan</a:t>
            </a:r>
            <a:endParaRPr lang="en-GB" sz="700" b="1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Bulgaristan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Irak</a:t>
            </a:r>
            <a:endParaRPr lang="en-GB" sz="700" b="1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İran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Kıbrıs</a:t>
            </a:r>
            <a:endParaRPr lang="en-GB" sz="1800" b="1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Mauritus</a:t>
            </a:r>
            <a:endParaRPr lang="en-GB" sz="7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master">
            <a:extLst>
              <a:ext uri="{FF2B5EF4-FFF2-40B4-BE49-F238E27FC236}">
                <a16:creationId xmlns:a16="http://schemas.microsoft.com/office/drawing/2014/main" id="{8E67695D-8950-1E28-31AA-A4106013B761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4365FC87-5DE2-4AFE-4C51-D2D806459B92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3" name="Picture 12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851B82A6-67C5-FC11-EA09-B0601267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4" name="master1">
              <a:extLst>
                <a:ext uri="{FF2B5EF4-FFF2-40B4-BE49-F238E27FC236}">
                  <a16:creationId xmlns:a16="http://schemas.microsoft.com/office/drawing/2014/main" id="{3B7C951B-5FC4-7E51-566E-3104533DAC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5" name="Picture 14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D203DC08-4AD8-E81D-88C7-400A918F6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6" name="Picture 15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F21DF905-9660-CB86-914E-D669C73F5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02FD1EB-9DEA-B9AA-FC48-6FBE2C89B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D8E66531-AF43-39A4-E9DD-F1CBED2B050C}"/>
              </a:ext>
            </a:extLst>
          </p:cNvPr>
          <p:cNvGrpSpPr/>
          <p:nvPr/>
        </p:nvGrpSpPr>
        <p:grpSpPr>
          <a:xfrm>
            <a:off x="3023940" y="1511895"/>
            <a:ext cx="8280920" cy="4968280"/>
            <a:chOff x="3023940" y="1511895"/>
            <a:chExt cx="7865937" cy="444093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BD91A02-4872-24D0-5D4B-0BB1773B5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1650" y="4813773"/>
              <a:ext cx="277446" cy="318284"/>
            </a:xfrm>
            <a:custGeom>
              <a:avLst/>
              <a:gdLst>
                <a:gd name="T0" fmla="*/ 40 w 107"/>
                <a:gd name="T1" fmla="*/ 102 h 107"/>
                <a:gd name="T2" fmla="*/ 44 w 107"/>
                <a:gd name="T3" fmla="*/ 99 h 107"/>
                <a:gd name="T4" fmla="*/ 49 w 107"/>
                <a:gd name="T5" fmla="*/ 105 h 107"/>
                <a:gd name="T6" fmla="*/ 60 w 107"/>
                <a:gd name="T7" fmla="*/ 105 h 107"/>
                <a:gd name="T8" fmla="*/ 65 w 107"/>
                <a:gd name="T9" fmla="*/ 100 h 107"/>
                <a:gd name="T10" fmla="*/ 65 w 107"/>
                <a:gd name="T11" fmla="*/ 44 h 107"/>
                <a:gd name="T12" fmla="*/ 74 w 107"/>
                <a:gd name="T13" fmla="*/ 41 h 107"/>
                <a:gd name="T14" fmla="*/ 74 w 107"/>
                <a:gd name="T15" fmla="*/ 12 h 107"/>
                <a:gd name="T16" fmla="*/ 81 w 107"/>
                <a:gd name="T17" fmla="*/ 11 h 107"/>
                <a:gd name="T18" fmla="*/ 91 w 107"/>
                <a:gd name="T19" fmla="*/ 8 h 107"/>
                <a:gd name="T20" fmla="*/ 95 w 107"/>
                <a:gd name="T21" fmla="*/ 11 h 107"/>
                <a:gd name="T22" fmla="*/ 101 w 107"/>
                <a:gd name="T23" fmla="*/ 8 h 107"/>
                <a:gd name="T24" fmla="*/ 107 w 107"/>
                <a:gd name="T25" fmla="*/ 7 h 107"/>
                <a:gd name="T26" fmla="*/ 106 w 107"/>
                <a:gd name="T27" fmla="*/ 5 h 107"/>
                <a:gd name="T28" fmla="*/ 89 w 107"/>
                <a:gd name="T29" fmla="*/ 6 h 107"/>
                <a:gd name="T30" fmla="*/ 76 w 107"/>
                <a:gd name="T31" fmla="*/ 7 h 107"/>
                <a:gd name="T32" fmla="*/ 57 w 107"/>
                <a:gd name="T33" fmla="*/ 7 h 107"/>
                <a:gd name="T34" fmla="*/ 54 w 107"/>
                <a:gd name="T35" fmla="*/ 4 h 107"/>
                <a:gd name="T36" fmla="*/ 25 w 107"/>
                <a:gd name="T37" fmla="*/ 4 h 107"/>
                <a:gd name="T38" fmla="*/ 18 w 107"/>
                <a:gd name="T39" fmla="*/ 2 h 107"/>
                <a:gd name="T40" fmla="*/ 10 w 107"/>
                <a:gd name="T41" fmla="*/ 1 h 107"/>
                <a:gd name="T42" fmla="*/ 6 w 107"/>
                <a:gd name="T43" fmla="*/ 0 h 107"/>
                <a:gd name="T44" fmla="*/ 3 w 107"/>
                <a:gd name="T45" fmla="*/ 2 h 107"/>
                <a:gd name="T46" fmla="*/ 0 w 107"/>
                <a:gd name="T47" fmla="*/ 2 h 107"/>
                <a:gd name="T48" fmla="*/ 5 w 107"/>
                <a:gd name="T49" fmla="*/ 13 h 107"/>
                <a:gd name="T50" fmla="*/ 13 w 107"/>
                <a:gd name="T51" fmla="*/ 31 h 107"/>
                <a:gd name="T52" fmla="*/ 22 w 107"/>
                <a:gd name="T53" fmla="*/ 48 h 107"/>
                <a:gd name="T54" fmla="*/ 22 w 107"/>
                <a:gd name="T55" fmla="*/ 62 h 107"/>
                <a:gd name="T56" fmla="*/ 25 w 107"/>
                <a:gd name="T57" fmla="*/ 76 h 107"/>
                <a:gd name="T58" fmla="*/ 31 w 107"/>
                <a:gd name="T59" fmla="*/ 96 h 107"/>
                <a:gd name="T60" fmla="*/ 36 w 107"/>
                <a:gd name="T61" fmla="*/ 103 h 107"/>
                <a:gd name="T62" fmla="*/ 40 w 107"/>
                <a:gd name="T63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107">
                  <a:moveTo>
                    <a:pt x="40" y="102"/>
                  </a:moveTo>
                  <a:cubicBezTo>
                    <a:pt x="40" y="100"/>
                    <a:pt x="43" y="97"/>
                    <a:pt x="44" y="99"/>
                  </a:cubicBezTo>
                  <a:cubicBezTo>
                    <a:pt x="46" y="102"/>
                    <a:pt x="45" y="105"/>
                    <a:pt x="49" y="105"/>
                  </a:cubicBezTo>
                  <a:cubicBezTo>
                    <a:pt x="52" y="105"/>
                    <a:pt x="59" y="107"/>
                    <a:pt x="60" y="105"/>
                  </a:cubicBezTo>
                  <a:cubicBezTo>
                    <a:pt x="61" y="104"/>
                    <a:pt x="65" y="102"/>
                    <a:pt x="65" y="100"/>
                  </a:cubicBezTo>
                  <a:cubicBezTo>
                    <a:pt x="65" y="97"/>
                    <a:pt x="65" y="46"/>
                    <a:pt x="65" y="44"/>
                  </a:cubicBezTo>
                  <a:cubicBezTo>
                    <a:pt x="65" y="42"/>
                    <a:pt x="74" y="44"/>
                    <a:pt x="74" y="41"/>
                  </a:cubicBezTo>
                  <a:cubicBezTo>
                    <a:pt x="74" y="38"/>
                    <a:pt x="74" y="12"/>
                    <a:pt x="74" y="12"/>
                  </a:cubicBezTo>
                  <a:cubicBezTo>
                    <a:pt x="74" y="12"/>
                    <a:pt x="80" y="11"/>
                    <a:pt x="81" y="11"/>
                  </a:cubicBezTo>
                  <a:cubicBezTo>
                    <a:pt x="83" y="10"/>
                    <a:pt x="89" y="7"/>
                    <a:pt x="91" y="8"/>
                  </a:cubicBezTo>
                  <a:cubicBezTo>
                    <a:pt x="92" y="9"/>
                    <a:pt x="94" y="13"/>
                    <a:pt x="95" y="11"/>
                  </a:cubicBezTo>
                  <a:cubicBezTo>
                    <a:pt x="96" y="10"/>
                    <a:pt x="99" y="8"/>
                    <a:pt x="101" y="8"/>
                  </a:cubicBezTo>
                  <a:cubicBezTo>
                    <a:pt x="103" y="8"/>
                    <a:pt x="105" y="7"/>
                    <a:pt x="107" y="7"/>
                  </a:cubicBezTo>
                  <a:cubicBezTo>
                    <a:pt x="107" y="6"/>
                    <a:pt x="106" y="5"/>
                    <a:pt x="106" y="5"/>
                  </a:cubicBezTo>
                  <a:cubicBezTo>
                    <a:pt x="106" y="3"/>
                    <a:pt x="91" y="5"/>
                    <a:pt x="89" y="6"/>
                  </a:cubicBezTo>
                  <a:cubicBezTo>
                    <a:pt x="86" y="7"/>
                    <a:pt x="78" y="8"/>
                    <a:pt x="76" y="7"/>
                  </a:cubicBezTo>
                  <a:cubicBezTo>
                    <a:pt x="73" y="6"/>
                    <a:pt x="57" y="7"/>
                    <a:pt x="57" y="7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28" y="4"/>
                    <a:pt x="25" y="4"/>
                  </a:cubicBezTo>
                  <a:cubicBezTo>
                    <a:pt x="22" y="4"/>
                    <a:pt x="20" y="3"/>
                    <a:pt x="18" y="2"/>
                  </a:cubicBezTo>
                  <a:cubicBezTo>
                    <a:pt x="15" y="0"/>
                    <a:pt x="13" y="0"/>
                    <a:pt x="10" y="1"/>
                  </a:cubicBezTo>
                  <a:cubicBezTo>
                    <a:pt x="7" y="3"/>
                    <a:pt x="8" y="0"/>
                    <a:pt x="6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10"/>
                    <a:pt x="5" y="13"/>
                  </a:cubicBezTo>
                  <a:cubicBezTo>
                    <a:pt x="8" y="17"/>
                    <a:pt x="11" y="25"/>
                    <a:pt x="13" y="31"/>
                  </a:cubicBezTo>
                  <a:cubicBezTo>
                    <a:pt x="15" y="37"/>
                    <a:pt x="20" y="44"/>
                    <a:pt x="22" y="48"/>
                  </a:cubicBezTo>
                  <a:cubicBezTo>
                    <a:pt x="23" y="53"/>
                    <a:pt x="21" y="59"/>
                    <a:pt x="22" y="62"/>
                  </a:cubicBezTo>
                  <a:cubicBezTo>
                    <a:pt x="23" y="65"/>
                    <a:pt x="24" y="70"/>
                    <a:pt x="25" y="76"/>
                  </a:cubicBezTo>
                  <a:cubicBezTo>
                    <a:pt x="26" y="81"/>
                    <a:pt x="26" y="92"/>
                    <a:pt x="31" y="96"/>
                  </a:cubicBezTo>
                  <a:cubicBezTo>
                    <a:pt x="33" y="98"/>
                    <a:pt x="34" y="100"/>
                    <a:pt x="36" y="103"/>
                  </a:cubicBezTo>
                  <a:cubicBezTo>
                    <a:pt x="38" y="103"/>
                    <a:pt x="40" y="103"/>
                    <a:pt x="40" y="1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352E9C-8042-6E68-278E-436BC63EA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9096" y="4778687"/>
              <a:ext cx="173267" cy="171672"/>
            </a:xfrm>
            <a:custGeom>
              <a:avLst/>
              <a:gdLst>
                <a:gd name="T0" fmla="*/ 45 w 67"/>
                <a:gd name="T1" fmla="*/ 3 h 58"/>
                <a:gd name="T2" fmla="*/ 43 w 67"/>
                <a:gd name="T3" fmla="*/ 0 h 58"/>
                <a:gd name="T4" fmla="*/ 36 w 67"/>
                <a:gd name="T5" fmla="*/ 0 h 58"/>
                <a:gd name="T6" fmla="*/ 32 w 67"/>
                <a:gd name="T7" fmla="*/ 4 h 58"/>
                <a:gd name="T8" fmla="*/ 24 w 67"/>
                <a:gd name="T9" fmla="*/ 10 h 58"/>
                <a:gd name="T10" fmla="*/ 15 w 67"/>
                <a:gd name="T11" fmla="*/ 20 h 58"/>
                <a:gd name="T12" fmla="*/ 4 w 67"/>
                <a:gd name="T13" fmla="*/ 18 h 58"/>
                <a:gd name="T14" fmla="*/ 0 w 67"/>
                <a:gd name="T15" fmla="*/ 19 h 58"/>
                <a:gd name="T16" fmla="*/ 5 w 67"/>
                <a:gd name="T17" fmla="*/ 23 h 58"/>
                <a:gd name="T18" fmla="*/ 9 w 67"/>
                <a:gd name="T19" fmla="*/ 34 h 58"/>
                <a:gd name="T20" fmla="*/ 18 w 67"/>
                <a:gd name="T21" fmla="*/ 39 h 58"/>
                <a:gd name="T22" fmla="*/ 21 w 67"/>
                <a:gd name="T23" fmla="*/ 46 h 58"/>
                <a:gd name="T24" fmla="*/ 27 w 67"/>
                <a:gd name="T25" fmla="*/ 52 h 58"/>
                <a:gd name="T26" fmla="*/ 33 w 67"/>
                <a:gd name="T27" fmla="*/ 55 h 58"/>
                <a:gd name="T28" fmla="*/ 41 w 67"/>
                <a:gd name="T29" fmla="*/ 57 h 58"/>
                <a:gd name="T30" fmla="*/ 51 w 67"/>
                <a:gd name="T31" fmla="*/ 58 h 58"/>
                <a:gd name="T32" fmla="*/ 59 w 67"/>
                <a:gd name="T33" fmla="*/ 50 h 58"/>
                <a:gd name="T34" fmla="*/ 61 w 67"/>
                <a:gd name="T35" fmla="*/ 42 h 58"/>
                <a:gd name="T36" fmla="*/ 66 w 67"/>
                <a:gd name="T37" fmla="*/ 35 h 58"/>
                <a:gd name="T38" fmla="*/ 63 w 67"/>
                <a:gd name="T39" fmla="*/ 29 h 58"/>
                <a:gd name="T40" fmla="*/ 66 w 67"/>
                <a:gd name="T41" fmla="*/ 22 h 58"/>
                <a:gd name="T42" fmla="*/ 65 w 67"/>
                <a:gd name="T43" fmla="*/ 9 h 58"/>
                <a:gd name="T44" fmla="*/ 56 w 67"/>
                <a:gd name="T45" fmla="*/ 5 h 58"/>
                <a:gd name="T46" fmla="*/ 45 w 67"/>
                <a:gd name="T4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58">
                  <a:moveTo>
                    <a:pt x="45" y="3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2" y="1"/>
                    <a:pt x="32" y="3"/>
                    <a:pt x="32" y="4"/>
                  </a:cubicBezTo>
                  <a:cubicBezTo>
                    <a:pt x="32" y="6"/>
                    <a:pt x="27" y="9"/>
                    <a:pt x="24" y="10"/>
                  </a:cubicBezTo>
                  <a:cubicBezTo>
                    <a:pt x="21" y="11"/>
                    <a:pt x="17" y="19"/>
                    <a:pt x="15" y="20"/>
                  </a:cubicBezTo>
                  <a:cubicBezTo>
                    <a:pt x="13" y="21"/>
                    <a:pt x="6" y="18"/>
                    <a:pt x="4" y="18"/>
                  </a:cubicBezTo>
                  <a:cubicBezTo>
                    <a:pt x="3" y="18"/>
                    <a:pt x="2" y="18"/>
                    <a:pt x="0" y="19"/>
                  </a:cubicBezTo>
                  <a:cubicBezTo>
                    <a:pt x="1" y="21"/>
                    <a:pt x="4" y="23"/>
                    <a:pt x="5" y="23"/>
                  </a:cubicBezTo>
                  <a:cubicBezTo>
                    <a:pt x="6" y="23"/>
                    <a:pt x="7" y="32"/>
                    <a:pt x="9" y="34"/>
                  </a:cubicBezTo>
                  <a:cubicBezTo>
                    <a:pt x="12" y="35"/>
                    <a:pt x="18" y="38"/>
                    <a:pt x="18" y="39"/>
                  </a:cubicBezTo>
                  <a:cubicBezTo>
                    <a:pt x="18" y="41"/>
                    <a:pt x="21" y="43"/>
                    <a:pt x="21" y="46"/>
                  </a:cubicBezTo>
                  <a:cubicBezTo>
                    <a:pt x="21" y="48"/>
                    <a:pt x="25" y="52"/>
                    <a:pt x="27" y="52"/>
                  </a:cubicBezTo>
                  <a:cubicBezTo>
                    <a:pt x="33" y="51"/>
                    <a:pt x="33" y="54"/>
                    <a:pt x="33" y="55"/>
                  </a:cubicBezTo>
                  <a:cubicBezTo>
                    <a:pt x="33" y="57"/>
                    <a:pt x="40" y="55"/>
                    <a:pt x="41" y="57"/>
                  </a:cubicBezTo>
                  <a:cubicBezTo>
                    <a:pt x="42" y="58"/>
                    <a:pt x="49" y="58"/>
                    <a:pt x="51" y="58"/>
                  </a:cubicBezTo>
                  <a:cubicBezTo>
                    <a:pt x="54" y="56"/>
                    <a:pt x="58" y="52"/>
                    <a:pt x="59" y="50"/>
                  </a:cubicBezTo>
                  <a:cubicBezTo>
                    <a:pt x="61" y="47"/>
                    <a:pt x="60" y="43"/>
                    <a:pt x="61" y="42"/>
                  </a:cubicBezTo>
                  <a:cubicBezTo>
                    <a:pt x="63" y="41"/>
                    <a:pt x="67" y="36"/>
                    <a:pt x="66" y="35"/>
                  </a:cubicBezTo>
                  <a:cubicBezTo>
                    <a:pt x="64" y="35"/>
                    <a:pt x="66" y="31"/>
                    <a:pt x="63" y="29"/>
                  </a:cubicBezTo>
                  <a:cubicBezTo>
                    <a:pt x="61" y="27"/>
                    <a:pt x="66" y="26"/>
                    <a:pt x="66" y="22"/>
                  </a:cubicBezTo>
                  <a:cubicBezTo>
                    <a:pt x="65" y="18"/>
                    <a:pt x="66" y="9"/>
                    <a:pt x="65" y="9"/>
                  </a:cubicBezTo>
                  <a:cubicBezTo>
                    <a:pt x="64" y="8"/>
                    <a:pt x="59" y="7"/>
                    <a:pt x="56" y="5"/>
                  </a:cubicBezTo>
                  <a:cubicBezTo>
                    <a:pt x="52" y="3"/>
                    <a:pt x="45" y="3"/>
                    <a:pt x="45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B454A39-5D25-E327-F7A7-461AD5BF0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530" y="4835075"/>
              <a:ext cx="194102" cy="240592"/>
            </a:xfrm>
            <a:custGeom>
              <a:avLst/>
              <a:gdLst>
                <a:gd name="T0" fmla="*/ 69 w 75"/>
                <a:gd name="T1" fmla="*/ 33 h 81"/>
                <a:gd name="T2" fmla="*/ 63 w 75"/>
                <a:gd name="T3" fmla="*/ 27 h 81"/>
                <a:gd name="T4" fmla="*/ 60 w 75"/>
                <a:gd name="T5" fmla="*/ 20 h 81"/>
                <a:gd name="T6" fmla="*/ 51 w 75"/>
                <a:gd name="T7" fmla="*/ 15 h 81"/>
                <a:gd name="T8" fmla="*/ 47 w 75"/>
                <a:gd name="T9" fmla="*/ 4 h 81"/>
                <a:gd name="T10" fmla="*/ 42 w 75"/>
                <a:gd name="T11" fmla="*/ 0 h 81"/>
                <a:gd name="T12" fmla="*/ 36 w 75"/>
                <a:gd name="T13" fmla="*/ 1 h 81"/>
                <a:gd name="T14" fmla="*/ 30 w 75"/>
                <a:gd name="T15" fmla="*/ 4 h 81"/>
                <a:gd name="T16" fmla="*/ 26 w 75"/>
                <a:gd name="T17" fmla="*/ 1 h 81"/>
                <a:gd name="T18" fmla="*/ 16 w 75"/>
                <a:gd name="T19" fmla="*/ 4 h 81"/>
                <a:gd name="T20" fmla="*/ 9 w 75"/>
                <a:gd name="T21" fmla="*/ 5 h 81"/>
                <a:gd name="T22" fmla="*/ 9 w 75"/>
                <a:gd name="T23" fmla="*/ 34 h 81"/>
                <a:gd name="T24" fmla="*/ 0 w 75"/>
                <a:gd name="T25" fmla="*/ 37 h 81"/>
                <a:gd name="T26" fmla="*/ 0 w 75"/>
                <a:gd name="T27" fmla="*/ 62 h 81"/>
                <a:gd name="T28" fmla="*/ 4 w 75"/>
                <a:gd name="T29" fmla="*/ 64 h 81"/>
                <a:gd name="T30" fmla="*/ 7 w 75"/>
                <a:gd name="T31" fmla="*/ 74 h 81"/>
                <a:gd name="T32" fmla="*/ 5 w 75"/>
                <a:gd name="T33" fmla="*/ 76 h 81"/>
                <a:gd name="T34" fmla="*/ 7 w 75"/>
                <a:gd name="T35" fmla="*/ 80 h 81"/>
                <a:gd name="T36" fmla="*/ 15 w 75"/>
                <a:gd name="T37" fmla="*/ 79 h 81"/>
                <a:gd name="T38" fmla="*/ 23 w 75"/>
                <a:gd name="T39" fmla="*/ 70 h 81"/>
                <a:gd name="T40" fmla="*/ 28 w 75"/>
                <a:gd name="T41" fmla="*/ 66 h 81"/>
                <a:gd name="T42" fmla="*/ 38 w 75"/>
                <a:gd name="T43" fmla="*/ 69 h 81"/>
                <a:gd name="T44" fmla="*/ 46 w 75"/>
                <a:gd name="T45" fmla="*/ 65 h 81"/>
                <a:gd name="T46" fmla="*/ 50 w 75"/>
                <a:gd name="T47" fmla="*/ 59 h 81"/>
                <a:gd name="T48" fmla="*/ 57 w 75"/>
                <a:gd name="T49" fmla="*/ 54 h 81"/>
                <a:gd name="T50" fmla="*/ 60 w 75"/>
                <a:gd name="T51" fmla="*/ 48 h 81"/>
                <a:gd name="T52" fmla="*/ 67 w 75"/>
                <a:gd name="T53" fmla="*/ 43 h 81"/>
                <a:gd name="T54" fmla="*/ 72 w 75"/>
                <a:gd name="T55" fmla="*/ 40 h 81"/>
                <a:gd name="T56" fmla="*/ 75 w 75"/>
                <a:gd name="T57" fmla="*/ 36 h 81"/>
                <a:gd name="T58" fmla="*/ 75 w 75"/>
                <a:gd name="T59" fmla="*/ 36 h 81"/>
                <a:gd name="T60" fmla="*/ 69 w 75"/>
                <a:gd name="T6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5" h="81">
                  <a:moveTo>
                    <a:pt x="69" y="33"/>
                  </a:moveTo>
                  <a:cubicBezTo>
                    <a:pt x="67" y="33"/>
                    <a:pt x="63" y="29"/>
                    <a:pt x="63" y="27"/>
                  </a:cubicBezTo>
                  <a:cubicBezTo>
                    <a:pt x="63" y="24"/>
                    <a:pt x="60" y="22"/>
                    <a:pt x="60" y="20"/>
                  </a:cubicBezTo>
                  <a:cubicBezTo>
                    <a:pt x="60" y="19"/>
                    <a:pt x="54" y="16"/>
                    <a:pt x="51" y="15"/>
                  </a:cubicBezTo>
                  <a:cubicBezTo>
                    <a:pt x="49" y="13"/>
                    <a:pt x="48" y="4"/>
                    <a:pt x="47" y="4"/>
                  </a:cubicBezTo>
                  <a:cubicBezTo>
                    <a:pt x="46" y="4"/>
                    <a:pt x="43" y="2"/>
                    <a:pt x="42" y="0"/>
                  </a:cubicBezTo>
                  <a:cubicBezTo>
                    <a:pt x="40" y="0"/>
                    <a:pt x="38" y="1"/>
                    <a:pt x="36" y="1"/>
                  </a:cubicBezTo>
                  <a:cubicBezTo>
                    <a:pt x="34" y="1"/>
                    <a:pt x="31" y="3"/>
                    <a:pt x="30" y="4"/>
                  </a:cubicBezTo>
                  <a:cubicBezTo>
                    <a:pt x="29" y="6"/>
                    <a:pt x="27" y="2"/>
                    <a:pt x="26" y="1"/>
                  </a:cubicBezTo>
                  <a:cubicBezTo>
                    <a:pt x="24" y="0"/>
                    <a:pt x="18" y="3"/>
                    <a:pt x="16" y="4"/>
                  </a:cubicBezTo>
                  <a:cubicBezTo>
                    <a:pt x="15" y="4"/>
                    <a:pt x="9" y="5"/>
                    <a:pt x="9" y="5"/>
                  </a:cubicBezTo>
                  <a:cubicBezTo>
                    <a:pt x="9" y="5"/>
                    <a:pt x="9" y="31"/>
                    <a:pt x="9" y="34"/>
                  </a:cubicBezTo>
                  <a:cubicBezTo>
                    <a:pt x="9" y="37"/>
                    <a:pt x="0" y="35"/>
                    <a:pt x="0" y="37"/>
                  </a:cubicBezTo>
                  <a:cubicBezTo>
                    <a:pt x="0" y="38"/>
                    <a:pt x="0" y="50"/>
                    <a:pt x="0" y="62"/>
                  </a:cubicBezTo>
                  <a:cubicBezTo>
                    <a:pt x="2" y="63"/>
                    <a:pt x="4" y="63"/>
                    <a:pt x="4" y="64"/>
                  </a:cubicBezTo>
                  <a:cubicBezTo>
                    <a:pt x="5" y="67"/>
                    <a:pt x="7" y="72"/>
                    <a:pt x="7" y="74"/>
                  </a:cubicBezTo>
                  <a:cubicBezTo>
                    <a:pt x="6" y="75"/>
                    <a:pt x="5" y="74"/>
                    <a:pt x="5" y="76"/>
                  </a:cubicBezTo>
                  <a:cubicBezTo>
                    <a:pt x="5" y="77"/>
                    <a:pt x="4" y="80"/>
                    <a:pt x="7" y="80"/>
                  </a:cubicBezTo>
                  <a:cubicBezTo>
                    <a:pt x="9" y="80"/>
                    <a:pt x="13" y="81"/>
                    <a:pt x="15" y="79"/>
                  </a:cubicBezTo>
                  <a:cubicBezTo>
                    <a:pt x="17" y="77"/>
                    <a:pt x="22" y="73"/>
                    <a:pt x="23" y="70"/>
                  </a:cubicBezTo>
                  <a:cubicBezTo>
                    <a:pt x="23" y="68"/>
                    <a:pt x="24" y="63"/>
                    <a:pt x="28" y="66"/>
                  </a:cubicBezTo>
                  <a:cubicBezTo>
                    <a:pt x="33" y="69"/>
                    <a:pt x="33" y="69"/>
                    <a:pt x="38" y="69"/>
                  </a:cubicBezTo>
                  <a:cubicBezTo>
                    <a:pt x="44" y="69"/>
                    <a:pt x="45" y="69"/>
                    <a:pt x="46" y="65"/>
                  </a:cubicBezTo>
                  <a:cubicBezTo>
                    <a:pt x="47" y="62"/>
                    <a:pt x="46" y="59"/>
                    <a:pt x="50" y="59"/>
                  </a:cubicBezTo>
                  <a:cubicBezTo>
                    <a:pt x="53" y="59"/>
                    <a:pt x="57" y="56"/>
                    <a:pt x="57" y="54"/>
                  </a:cubicBezTo>
                  <a:cubicBezTo>
                    <a:pt x="57" y="52"/>
                    <a:pt x="58" y="48"/>
                    <a:pt x="60" y="48"/>
                  </a:cubicBezTo>
                  <a:cubicBezTo>
                    <a:pt x="62" y="48"/>
                    <a:pt x="67" y="46"/>
                    <a:pt x="67" y="43"/>
                  </a:cubicBezTo>
                  <a:cubicBezTo>
                    <a:pt x="68" y="41"/>
                    <a:pt x="71" y="42"/>
                    <a:pt x="72" y="40"/>
                  </a:cubicBezTo>
                  <a:cubicBezTo>
                    <a:pt x="73" y="40"/>
                    <a:pt x="74" y="38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5"/>
                    <a:pt x="75" y="32"/>
                    <a:pt x="69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9A5B6F0-14D1-BA6E-220D-2768A5F94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821" y="5043088"/>
              <a:ext cx="28512" cy="41352"/>
            </a:xfrm>
            <a:custGeom>
              <a:avLst/>
              <a:gdLst>
                <a:gd name="T0" fmla="*/ 5 w 11"/>
                <a:gd name="T1" fmla="*/ 0 h 14"/>
                <a:gd name="T2" fmla="*/ 0 w 11"/>
                <a:gd name="T3" fmla="*/ 6 h 14"/>
                <a:gd name="T4" fmla="*/ 5 w 11"/>
                <a:gd name="T5" fmla="*/ 14 h 14"/>
                <a:gd name="T6" fmla="*/ 9 w 11"/>
                <a:gd name="T7" fmla="*/ 12 h 14"/>
                <a:gd name="T8" fmla="*/ 11 w 11"/>
                <a:gd name="T9" fmla="*/ 10 h 14"/>
                <a:gd name="T10" fmla="*/ 10 w 11"/>
                <a:gd name="T11" fmla="*/ 2 h 14"/>
                <a:gd name="T12" fmla="*/ 5 w 1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4"/>
                    <a:pt x="5" y="14"/>
                  </a:cubicBezTo>
                  <a:cubicBezTo>
                    <a:pt x="7" y="14"/>
                    <a:pt x="9" y="14"/>
                    <a:pt x="9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1" y="8"/>
                    <a:pt x="10" y="4"/>
                    <a:pt x="10" y="2"/>
                  </a:cubicBezTo>
                  <a:cubicBezTo>
                    <a:pt x="9" y="1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9E0C266-DD30-DE6B-C00E-FDD9BA685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767" y="5113260"/>
              <a:ext cx="49348" cy="60147"/>
            </a:xfrm>
            <a:custGeom>
              <a:avLst/>
              <a:gdLst>
                <a:gd name="T0" fmla="*/ 14 w 19"/>
                <a:gd name="T1" fmla="*/ 2 h 20"/>
                <a:gd name="T2" fmla="*/ 5 w 19"/>
                <a:gd name="T3" fmla="*/ 5 h 20"/>
                <a:gd name="T4" fmla="*/ 0 w 19"/>
                <a:gd name="T5" fmla="*/ 13 h 20"/>
                <a:gd name="T6" fmla="*/ 5 w 19"/>
                <a:gd name="T7" fmla="*/ 20 h 20"/>
                <a:gd name="T8" fmla="*/ 9 w 19"/>
                <a:gd name="T9" fmla="*/ 20 h 20"/>
                <a:gd name="T10" fmla="*/ 11 w 19"/>
                <a:gd name="T11" fmla="*/ 16 h 20"/>
                <a:gd name="T12" fmla="*/ 16 w 19"/>
                <a:gd name="T13" fmla="*/ 14 h 20"/>
                <a:gd name="T14" fmla="*/ 19 w 19"/>
                <a:gd name="T15" fmla="*/ 8 h 20"/>
                <a:gd name="T16" fmla="*/ 14 w 19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cubicBezTo>
                    <a:pt x="13" y="0"/>
                    <a:pt x="6" y="3"/>
                    <a:pt x="5" y="5"/>
                  </a:cubicBezTo>
                  <a:cubicBezTo>
                    <a:pt x="4" y="7"/>
                    <a:pt x="0" y="13"/>
                    <a:pt x="0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8"/>
                    <a:pt x="11" y="16"/>
                  </a:cubicBezTo>
                  <a:cubicBezTo>
                    <a:pt x="12" y="14"/>
                    <a:pt x="16" y="16"/>
                    <a:pt x="16" y="14"/>
                  </a:cubicBezTo>
                  <a:cubicBezTo>
                    <a:pt x="16" y="12"/>
                    <a:pt x="19" y="10"/>
                    <a:pt x="19" y="8"/>
                  </a:cubicBezTo>
                  <a:cubicBezTo>
                    <a:pt x="19" y="6"/>
                    <a:pt x="15" y="4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BBE4714-98F1-1DD9-C19A-7F3088BF9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4863" y="4941589"/>
              <a:ext cx="349821" cy="353371"/>
            </a:xfrm>
            <a:custGeom>
              <a:avLst/>
              <a:gdLst>
                <a:gd name="T0" fmla="*/ 129 w 135"/>
                <a:gd name="T1" fmla="*/ 44 h 119"/>
                <a:gd name="T2" fmla="*/ 129 w 135"/>
                <a:gd name="T3" fmla="*/ 44 h 119"/>
                <a:gd name="T4" fmla="*/ 127 w 135"/>
                <a:gd name="T5" fmla="*/ 46 h 119"/>
                <a:gd name="T6" fmla="*/ 123 w 135"/>
                <a:gd name="T7" fmla="*/ 48 h 119"/>
                <a:gd name="T8" fmla="*/ 118 w 135"/>
                <a:gd name="T9" fmla="*/ 40 h 119"/>
                <a:gd name="T10" fmla="*/ 123 w 135"/>
                <a:gd name="T11" fmla="*/ 34 h 119"/>
                <a:gd name="T12" fmla="*/ 128 w 135"/>
                <a:gd name="T13" fmla="*/ 36 h 119"/>
                <a:gd name="T14" fmla="*/ 128 w 135"/>
                <a:gd name="T15" fmla="*/ 35 h 119"/>
                <a:gd name="T16" fmla="*/ 127 w 135"/>
                <a:gd name="T17" fmla="*/ 19 h 119"/>
                <a:gd name="T18" fmla="*/ 122 w 135"/>
                <a:gd name="T19" fmla="*/ 4 h 119"/>
                <a:gd name="T20" fmla="*/ 112 w 135"/>
                <a:gd name="T21" fmla="*/ 2 h 119"/>
                <a:gd name="T22" fmla="*/ 104 w 135"/>
                <a:gd name="T23" fmla="*/ 0 h 119"/>
                <a:gd name="T24" fmla="*/ 101 w 135"/>
                <a:gd name="T25" fmla="*/ 4 h 119"/>
                <a:gd name="T26" fmla="*/ 96 w 135"/>
                <a:gd name="T27" fmla="*/ 7 h 119"/>
                <a:gd name="T28" fmla="*/ 89 w 135"/>
                <a:gd name="T29" fmla="*/ 12 h 119"/>
                <a:gd name="T30" fmla="*/ 86 w 135"/>
                <a:gd name="T31" fmla="*/ 18 h 119"/>
                <a:gd name="T32" fmla="*/ 79 w 135"/>
                <a:gd name="T33" fmla="*/ 23 h 119"/>
                <a:gd name="T34" fmla="*/ 75 w 135"/>
                <a:gd name="T35" fmla="*/ 29 h 119"/>
                <a:gd name="T36" fmla="*/ 67 w 135"/>
                <a:gd name="T37" fmla="*/ 33 h 119"/>
                <a:gd name="T38" fmla="*/ 57 w 135"/>
                <a:gd name="T39" fmla="*/ 30 h 119"/>
                <a:gd name="T40" fmla="*/ 52 w 135"/>
                <a:gd name="T41" fmla="*/ 34 h 119"/>
                <a:gd name="T42" fmla="*/ 44 w 135"/>
                <a:gd name="T43" fmla="*/ 43 h 119"/>
                <a:gd name="T44" fmla="*/ 36 w 135"/>
                <a:gd name="T45" fmla="*/ 44 h 119"/>
                <a:gd name="T46" fmla="*/ 34 w 135"/>
                <a:gd name="T47" fmla="*/ 40 h 119"/>
                <a:gd name="T48" fmla="*/ 36 w 135"/>
                <a:gd name="T49" fmla="*/ 38 h 119"/>
                <a:gd name="T50" fmla="*/ 33 w 135"/>
                <a:gd name="T51" fmla="*/ 28 h 119"/>
                <a:gd name="T52" fmla="*/ 29 w 135"/>
                <a:gd name="T53" fmla="*/ 26 h 119"/>
                <a:gd name="T54" fmla="*/ 29 w 135"/>
                <a:gd name="T55" fmla="*/ 57 h 119"/>
                <a:gd name="T56" fmla="*/ 24 w 135"/>
                <a:gd name="T57" fmla="*/ 62 h 119"/>
                <a:gd name="T58" fmla="*/ 13 w 135"/>
                <a:gd name="T59" fmla="*/ 62 h 119"/>
                <a:gd name="T60" fmla="*/ 8 w 135"/>
                <a:gd name="T61" fmla="*/ 56 h 119"/>
                <a:gd name="T62" fmla="*/ 4 w 135"/>
                <a:gd name="T63" fmla="*/ 59 h 119"/>
                <a:gd name="T64" fmla="*/ 0 w 135"/>
                <a:gd name="T65" fmla="*/ 60 h 119"/>
                <a:gd name="T66" fmla="*/ 6 w 135"/>
                <a:gd name="T67" fmla="*/ 73 h 119"/>
                <a:gd name="T68" fmla="*/ 14 w 135"/>
                <a:gd name="T69" fmla="*/ 90 h 119"/>
                <a:gd name="T70" fmla="*/ 14 w 135"/>
                <a:gd name="T71" fmla="*/ 98 h 119"/>
                <a:gd name="T72" fmla="*/ 15 w 135"/>
                <a:gd name="T73" fmla="*/ 105 h 119"/>
                <a:gd name="T74" fmla="*/ 17 w 135"/>
                <a:gd name="T75" fmla="*/ 112 h 119"/>
                <a:gd name="T76" fmla="*/ 21 w 135"/>
                <a:gd name="T77" fmla="*/ 114 h 119"/>
                <a:gd name="T78" fmla="*/ 25 w 135"/>
                <a:gd name="T79" fmla="*/ 117 h 119"/>
                <a:gd name="T80" fmla="*/ 31 w 135"/>
                <a:gd name="T81" fmla="*/ 117 h 119"/>
                <a:gd name="T82" fmla="*/ 41 w 135"/>
                <a:gd name="T83" fmla="*/ 114 h 119"/>
                <a:gd name="T84" fmla="*/ 48 w 135"/>
                <a:gd name="T85" fmla="*/ 111 h 119"/>
                <a:gd name="T86" fmla="*/ 61 w 135"/>
                <a:gd name="T87" fmla="*/ 111 h 119"/>
                <a:gd name="T88" fmla="*/ 70 w 135"/>
                <a:gd name="T89" fmla="*/ 110 h 119"/>
                <a:gd name="T90" fmla="*/ 75 w 135"/>
                <a:gd name="T91" fmla="*/ 109 h 119"/>
                <a:gd name="T92" fmla="*/ 82 w 135"/>
                <a:gd name="T93" fmla="*/ 107 h 119"/>
                <a:gd name="T94" fmla="*/ 99 w 135"/>
                <a:gd name="T95" fmla="*/ 96 h 119"/>
                <a:gd name="T96" fmla="*/ 119 w 135"/>
                <a:gd name="T97" fmla="*/ 71 h 119"/>
                <a:gd name="T98" fmla="*/ 131 w 135"/>
                <a:gd name="T99" fmla="*/ 58 h 119"/>
                <a:gd name="T100" fmla="*/ 135 w 135"/>
                <a:gd name="T101" fmla="*/ 44 h 119"/>
                <a:gd name="T102" fmla="*/ 129 w 135"/>
                <a:gd name="T103" fmla="*/ 44 h 119"/>
                <a:gd name="T104" fmla="*/ 103 w 135"/>
                <a:gd name="T105" fmla="*/ 72 h 119"/>
                <a:gd name="T106" fmla="*/ 98 w 135"/>
                <a:gd name="T107" fmla="*/ 74 h 119"/>
                <a:gd name="T108" fmla="*/ 96 w 135"/>
                <a:gd name="T109" fmla="*/ 78 h 119"/>
                <a:gd name="T110" fmla="*/ 92 w 135"/>
                <a:gd name="T111" fmla="*/ 78 h 119"/>
                <a:gd name="T112" fmla="*/ 87 w 135"/>
                <a:gd name="T113" fmla="*/ 71 h 119"/>
                <a:gd name="T114" fmla="*/ 92 w 135"/>
                <a:gd name="T115" fmla="*/ 63 h 119"/>
                <a:gd name="T116" fmla="*/ 101 w 135"/>
                <a:gd name="T117" fmla="*/ 60 h 119"/>
                <a:gd name="T118" fmla="*/ 106 w 135"/>
                <a:gd name="T119" fmla="*/ 66 h 119"/>
                <a:gd name="T120" fmla="*/ 103 w 135"/>
                <a:gd name="T121" fmla="*/ 7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" h="119">
                  <a:moveTo>
                    <a:pt x="129" y="44"/>
                  </a:moveTo>
                  <a:cubicBezTo>
                    <a:pt x="129" y="44"/>
                    <a:pt x="129" y="44"/>
                    <a:pt x="129" y="44"/>
                  </a:cubicBezTo>
                  <a:cubicBezTo>
                    <a:pt x="128" y="44"/>
                    <a:pt x="128" y="45"/>
                    <a:pt x="127" y="46"/>
                  </a:cubicBezTo>
                  <a:cubicBezTo>
                    <a:pt x="127" y="48"/>
                    <a:pt x="125" y="48"/>
                    <a:pt x="123" y="48"/>
                  </a:cubicBezTo>
                  <a:cubicBezTo>
                    <a:pt x="120" y="48"/>
                    <a:pt x="118" y="41"/>
                    <a:pt x="118" y="40"/>
                  </a:cubicBezTo>
                  <a:cubicBezTo>
                    <a:pt x="118" y="39"/>
                    <a:pt x="121" y="34"/>
                    <a:pt x="123" y="34"/>
                  </a:cubicBezTo>
                  <a:cubicBezTo>
                    <a:pt x="125" y="34"/>
                    <a:pt x="127" y="35"/>
                    <a:pt x="128" y="36"/>
                  </a:cubicBezTo>
                  <a:cubicBezTo>
                    <a:pt x="128" y="36"/>
                    <a:pt x="128" y="35"/>
                    <a:pt x="128" y="35"/>
                  </a:cubicBezTo>
                  <a:cubicBezTo>
                    <a:pt x="128" y="34"/>
                    <a:pt x="130" y="21"/>
                    <a:pt x="127" y="19"/>
                  </a:cubicBezTo>
                  <a:cubicBezTo>
                    <a:pt x="125" y="18"/>
                    <a:pt x="123" y="5"/>
                    <a:pt x="122" y="4"/>
                  </a:cubicBezTo>
                  <a:cubicBezTo>
                    <a:pt x="121" y="2"/>
                    <a:pt x="113" y="3"/>
                    <a:pt x="112" y="2"/>
                  </a:cubicBezTo>
                  <a:cubicBezTo>
                    <a:pt x="111" y="0"/>
                    <a:pt x="104" y="2"/>
                    <a:pt x="104" y="0"/>
                  </a:cubicBezTo>
                  <a:cubicBezTo>
                    <a:pt x="103" y="2"/>
                    <a:pt x="102" y="4"/>
                    <a:pt x="101" y="4"/>
                  </a:cubicBezTo>
                  <a:cubicBezTo>
                    <a:pt x="100" y="6"/>
                    <a:pt x="97" y="5"/>
                    <a:pt x="96" y="7"/>
                  </a:cubicBezTo>
                  <a:cubicBezTo>
                    <a:pt x="96" y="10"/>
                    <a:pt x="91" y="12"/>
                    <a:pt x="89" y="12"/>
                  </a:cubicBezTo>
                  <a:cubicBezTo>
                    <a:pt x="87" y="12"/>
                    <a:pt x="86" y="16"/>
                    <a:pt x="86" y="18"/>
                  </a:cubicBezTo>
                  <a:cubicBezTo>
                    <a:pt x="86" y="20"/>
                    <a:pt x="82" y="23"/>
                    <a:pt x="79" y="23"/>
                  </a:cubicBezTo>
                  <a:cubicBezTo>
                    <a:pt x="75" y="23"/>
                    <a:pt x="76" y="26"/>
                    <a:pt x="75" y="29"/>
                  </a:cubicBezTo>
                  <a:cubicBezTo>
                    <a:pt x="74" y="33"/>
                    <a:pt x="73" y="33"/>
                    <a:pt x="67" y="33"/>
                  </a:cubicBezTo>
                  <a:cubicBezTo>
                    <a:pt x="62" y="33"/>
                    <a:pt x="62" y="33"/>
                    <a:pt x="57" y="30"/>
                  </a:cubicBezTo>
                  <a:cubicBezTo>
                    <a:pt x="53" y="27"/>
                    <a:pt x="52" y="32"/>
                    <a:pt x="52" y="34"/>
                  </a:cubicBezTo>
                  <a:cubicBezTo>
                    <a:pt x="51" y="37"/>
                    <a:pt x="46" y="41"/>
                    <a:pt x="44" y="43"/>
                  </a:cubicBezTo>
                  <a:cubicBezTo>
                    <a:pt x="42" y="45"/>
                    <a:pt x="38" y="44"/>
                    <a:pt x="36" y="44"/>
                  </a:cubicBezTo>
                  <a:cubicBezTo>
                    <a:pt x="33" y="44"/>
                    <a:pt x="34" y="41"/>
                    <a:pt x="34" y="40"/>
                  </a:cubicBezTo>
                  <a:cubicBezTo>
                    <a:pt x="34" y="38"/>
                    <a:pt x="35" y="39"/>
                    <a:pt x="36" y="38"/>
                  </a:cubicBezTo>
                  <a:cubicBezTo>
                    <a:pt x="36" y="36"/>
                    <a:pt x="34" y="31"/>
                    <a:pt x="33" y="28"/>
                  </a:cubicBezTo>
                  <a:cubicBezTo>
                    <a:pt x="33" y="27"/>
                    <a:pt x="31" y="27"/>
                    <a:pt x="29" y="26"/>
                  </a:cubicBezTo>
                  <a:cubicBezTo>
                    <a:pt x="29" y="40"/>
                    <a:pt x="29" y="55"/>
                    <a:pt x="29" y="57"/>
                  </a:cubicBezTo>
                  <a:cubicBezTo>
                    <a:pt x="29" y="59"/>
                    <a:pt x="25" y="61"/>
                    <a:pt x="24" y="62"/>
                  </a:cubicBezTo>
                  <a:cubicBezTo>
                    <a:pt x="23" y="64"/>
                    <a:pt x="16" y="62"/>
                    <a:pt x="13" y="62"/>
                  </a:cubicBezTo>
                  <a:cubicBezTo>
                    <a:pt x="9" y="62"/>
                    <a:pt x="10" y="59"/>
                    <a:pt x="8" y="56"/>
                  </a:cubicBezTo>
                  <a:cubicBezTo>
                    <a:pt x="7" y="54"/>
                    <a:pt x="4" y="57"/>
                    <a:pt x="4" y="59"/>
                  </a:cubicBezTo>
                  <a:cubicBezTo>
                    <a:pt x="4" y="60"/>
                    <a:pt x="2" y="60"/>
                    <a:pt x="0" y="60"/>
                  </a:cubicBezTo>
                  <a:cubicBezTo>
                    <a:pt x="3" y="64"/>
                    <a:pt x="5" y="69"/>
                    <a:pt x="6" y="73"/>
                  </a:cubicBezTo>
                  <a:cubicBezTo>
                    <a:pt x="8" y="80"/>
                    <a:pt x="13" y="86"/>
                    <a:pt x="14" y="90"/>
                  </a:cubicBezTo>
                  <a:cubicBezTo>
                    <a:pt x="16" y="94"/>
                    <a:pt x="17" y="97"/>
                    <a:pt x="14" y="98"/>
                  </a:cubicBezTo>
                  <a:cubicBezTo>
                    <a:pt x="12" y="98"/>
                    <a:pt x="12" y="100"/>
                    <a:pt x="15" y="105"/>
                  </a:cubicBezTo>
                  <a:cubicBezTo>
                    <a:pt x="17" y="109"/>
                    <a:pt x="15" y="111"/>
                    <a:pt x="17" y="112"/>
                  </a:cubicBezTo>
                  <a:cubicBezTo>
                    <a:pt x="20" y="112"/>
                    <a:pt x="19" y="114"/>
                    <a:pt x="21" y="114"/>
                  </a:cubicBezTo>
                  <a:cubicBezTo>
                    <a:pt x="23" y="114"/>
                    <a:pt x="24" y="116"/>
                    <a:pt x="25" y="117"/>
                  </a:cubicBezTo>
                  <a:cubicBezTo>
                    <a:pt x="27" y="119"/>
                    <a:pt x="29" y="119"/>
                    <a:pt x="31" y="117"/>
                  </a:cubicBezTo>
                  <a:cubicBezTo>
                    <a:pt x="32" y="115"/>
                    <a:pt x="36" y="114"/>
                    <a:pt x="41" y="114"/>
                  </a:cubicBezTo>
                  <a:cubicBezTo>
                    <a:pt x="45" y="114"/>
                    <a:pt x="44" y="113"/>
                    <a:pt x="48" y="111"/>
                  </a:cubicBezTo>
                  <a:cubicBezTo>
                    <a:pt x="53" y="110"/>
                    <a:pt x="58" y="110"/>
                    <a:pt x="61" y="111"/>
                  </a:cubicBezTo>
                  <a:cubicBezTo>
                    <a:pt x="65" y="113"/>
                    <a:pt x="68" y="111"/>
                    <a:pt x="70" y="110"/>
                  </a:cubicBezTo>
                  <a:cubicBezTo>
                    <a:pt x="71" y="109"/>
                    <a:pt x="75" y="112"/>
                    <a:pt x="75" y="109"/>
                  </a:cubicBezTo>
                  <a:cubicBezTo>
                    <a:pt x="75" y="106"/>
                    <a:pt x="79" y="107"/>
                    <a:pt x="82" y="107"/>
                  </a:cubicBezTo>
                  <a:cubicBezTo>
                    <a:pt x="85" y="107"/>
                    <a:pt x="93" y="102"/>
                    <a:pt x="99" y="96"/>
                  </a:cubicBezTo>
                  <a:cubicBezTo>
                    <a:pt x="105" y="90"/>
                    <a:pt x="116" y="77"/>
                    <a:pt x="119" y="71"/>
                  </a:cubicBezTo>
                  <a:cubicBezTo>
                    <a:pt x="123" y="65"/>
                    <a:pt x="128" y="60"/>
                    <a:pt x="131" y="58"/>
                  </a:cubicBezTo>
                  <a:cubicBezTo>
                    <a:pt x="133" y="56"/>
                    <a:pt x="135" y="49"/>
                    <a:pt x="135" y="44"/>
                  </a:cubicBezTo>
                  <a:cubicBezTo>
                    <a:pt x="132" y="44"/>
                    <a:pt x="129" y="44"/>
                    <a:pt x="129" y="44"/>
                  </a:cubicBezTo>
                  <a:close/>
                  <a:moveTo>
                    <a:pt x="103" y="72"/>
                  </a:moveTo>
                  <a:cubicBezTo>
                    <a:pt x="103" y="74"/>
                    <a:pt x="99" y="72"/>
                    <a:pt x="98" y="74"/>
                  </a:cubicBezTo>
                  <a:cubicBezTo>
                    <a:pt x="97" y="76"/>
                    <a:pt x="96" y="78"/>
                    <a:pt x="96" y="78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1"/>
                    <a:pt x="91" y="65"/>
                    <a:pt x="92" y="63"/>
                  </a:cubicBezTo>
                  <a:cubicBezTo>
                    <a:pt x="93" y="61"/>
                    <a:pt x="100" y="58"/>
                    <a:pt x="101" y="60"/>
                  </a:cubicBezTo>
                  <a:cubicBezTo>
                    <a:pt x="102" y="62"/>
                    <a:pt x="106" y="64"/>
                    <a:pt x="106" y="66"/>
                  </a:cubicBezTo>
                  <a:cubicBezTo>
                    <a:pt x="106" y="68"/>
                    <a:pt x="103" y="70"/>
                    <a:pt x="103" y="72"/>
                  </a:cubicBez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7A42E97-B9CD-5803-8371-9FD116BBA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1650" y="4529324"/>
              <a:ext cx="256610" cy="308258"/>
            </a:xfrm>
            <a:custGeom>
              <a:avLst/>
              <a:gdLst>
                <a:gd name="T0" fmla="*/ 6 w 99"/>
                <a:gd name="T1" fmla="*/ 96 h 104"/>
                <a:gd name="T2" fmla="*/ 10 w 99"/>
                <a:gd name="T3" fmla="*/ 97 h 104"/>
                <a:gd name="T4" fmla="*/ 18 w 99"/>
                <a:gd name="T5" fmla="*/ 98 h 104"/>
                <a:gd name="T6" fmla="*/ 25 w 99"/>
                <a:gd name="T7" fmla="*/ 100 h 104"/>
                <a:gd name="T8" fmla="*/ 54 w 99"/>
                <a:gd name="T9" fmla="*/ 100 h 104"/>
                <a:gd name="T10" fmla="*/ 57 w 99"/>
                <a:gd name="T11" fmla="*/ 103 h 104"/>
                <a:gd name="T12" fmla="*/ 76 w 99"/>
                <a:gd name="T13" fmla="*/ 103 h 104"/>
                <a:gd name="T14" fmla="*/ 89 w 99"/>
                <a:gd name="T15" fmla="*/ 102 h 104"/>
                <a:gd name="T16" fmla="*/ 91 w 99"/>
                <a:gd name="T17" fmla="*/ 101 h 104"/>
                <a:gd name="T18" fmla="*/ 81 w 99"/>
                <a:gd name="T19" fmla="*/ 88 h 104"/>
                <a:gd name="T20" fmla="*/ 82 w 99"/>
                <a:gd name="T21" fmla="*/ 60 h 104"/>
                <a:gd name="T22" fmla="*/ 95 w 99"/>
                <a:gd name="T23" fmla="*/ 61 h 104"/>
                <a:gd name="T24" fmla="*/ 97 w 99"/>
                <a:gd name="T25" fmla="*/ 59 h 104"/>
                <a:gd name="T26" fmla="*/ 99 w 99"/>
                <a:gd name="T27" fmla="*/ 42 h 104"/>
                <a:gd name="T28" fmla="*/ 96 w 99"/>
                <a:gd name="T29" fmla="*/ 42 h 104"/>
                <a:gd name="T30" fmla="*/ 89 w 99"/>
                <a:gd name="T31" fmla="*/ 43 h 104"/>
                <a:gd name="T32" fmla="*/ 84 w 99"/>
                <a:gd name="T33" fmla="*/ 45 h 104"/>
                <a:gd name="T34" fmla="*/ 84 w 99"/>
                <a:gd name="T35" fmla="*/ 38 h 104"/>
                <a:gd name="T36" fmla="*/ 80 w 99"/>
                <a:gd name="T37" fmla="*/ 31 h 104"/>
                <a:gd name="T38" fmla="*/ 81 w 99"/>
                <a:gd name="T39" fmla="*/ 19 h 104"/>
                <a:gd name="T40" fmla="*/ 80 w 99"/>
                <a:gd name="T41" fmla="*/ 13 h 104"/>
                <a:gd name="T42" fmla="*/ 74 w 99"/>
                <a:gd name="T43" fmla="*/ 12 h 104"/>
                <a:gd name="T44" fmla="*/ 70 w 99"/>
                <a:gd name="T45" fmla="*/ 10 h 104"/>
                <a:gd name="T46" fmla="*/ 64 w 99"/>
                <a:gd name="T47" fmla="*/ 10 h 104"/>
                <a:gd name="T48" fmla="*/ 60 w 99"/>
                <a:gd name="T49" fmla="*/ 17 h 104"/>
                <a:gd name="T50" fmla="*/ 50 w 99"/>
                <a:gd name="T51" fmla="*/ 19 h 104"/>
                <a:gd name="T52" fmla="*/ 43 w 99"/>
                <a:gd name="T53" fmla="*/ 13 h 104"/>
                <a:gd name="T54" fmla="*/ 40 w 99"/>
                <a:gd name="T55" fmla="*/ 7 h 104"/>
                <a:gd name="T56" fmla="*/ 39 w 99"/>
                <a:gd name="T57" fmla="*/ 0 h 104"/>
                <a:gd name="T58" fmla="*/ 11 w 99"/>
                <a:gd name="T59" fmla="*/ 0 h 104"/>
                <a:gd name="T60" fmla="*/ 7 w 99"/>
                <a:gd name="T61" fmla="*/ 3 h 104"/>
                <a:gd name="T62" fmla="*/ 14 w 99"/>
                <a:gd name="T63" fmla="*/ 20 h 104"/>
                <a:gd name="T64" fmla="*/ 13 w 99"/>
                <a:gd name="T65" fmla="*/ 29 h 104"/>
                <a:gd name="T66" fmla="*/ 18 w 99"/>
                <a:gd name="T67" fmla="*/ 47 h 104"/>
                <a:gd name="T68" fmla="*/ 12 w 99"/>
                <a:gd name="T69" fmla="*/ 59 h 104"/>
                <a:gd name="T70" fmla="*/ 6 w 99"/>
                <a:gd name="T71" fmla="*/ 75 h 104"/>
                <a:gd name="T72" fmla="*/ 1 w 99"/>
                <a:gd name="T73" fmla="*/ 87 h 104"/>
                <a:gd name="T74" fmla="*/ 0 w 99"/>
                <a:gd name="T75" fmla="*/ 98 h 104"/>
                <a:gd name="T76" fmla="*/ 0 w 99"/>
                <a:gd name="T77" fmla="*/ 98 h 104"/>
                <a:gd name="T78" fmla="*/ 3 w 99"/>
                <a:gd name="T79" fmla="*/ 98 h 104"/>
                <a:gd name="T80" fmla="*/ 6 w 99"/>
                <a:gd name="T8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104">
                  <a:moveTo>
                    <a:pt x="6" y="96"/>
                  </a:moveTo>
                  <a:cubicBezTo>
                    <a:pt x="8" y="96"/>
                    <a:pt x="7" y="99"/>
                    <a:pt x="10" y="97"/>
                  </a:cubicBezTo>
                  <a:cubicBezTo>
                    <a:pt x="13" y="96"/>
                    <a:pt x="15" y="96"/>
                    <a:pt x="18" y="98"/>
                  </a:cubicBezTo>
                  <a:cubicBezTo>
                    <a:pt x="20" y="99"/>
                    <a:pt x="22" y="100"/>
                    <a:pt x="25" y="100"/>
                  </a:cubicBezTo>
                  <a:cubicBezTo>
                    <a:pt x="28" y="100"/>
                    <a:pt x="54" y="100"/>
                    <a:pt x="54" y="100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73" y="102"/>
                    <a:pt x="76" y="103"/>
                  </a:cubicBezTo>
                  <a:cubicBezTo>
                    <a:pt x="78" y="104"/>
                    <a:pt x="86" y="103"/>
                    <a:pt x="89" y="102"/>
                  </a:cubicBezTo>
                  <a:cubicBezTo>
                    <a:pt x="89" y="102"/>
                    <a:pt x="90" y="102"/>
                    <a:pt x="91" y="101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7" y="41"/>
                    <a:pt x="96" y="42"/>
                  </a:cubicBezTo>
                  <a:cubicBezTo>
                    <a:pt x="94" y="43"/>
                    <a:pt x="92" y="43"/>
                    <a:pt x="89" y="43"/>
                  </a:cubicBezTo>
                  <a:cubicBezTo>
                    <a:pt x="86" y="43"/>
                    <a:pt x="86" y="45"/>
                    <a:pt x="84" y="45"/>
                  </a:cubicBezTo>
                  <a:cubicBezTo>
                    <a:pt x="83" y="44"/>
                    <a:pt x="84" y="40"/>
                    <a:pt x="84" y="38"/>
                  </a:cubicBezTo>
                  <a:cubicBezTo>
                    <a:pt x="85" y="36"/>
                    <a:pt x="82" y="33"/>
                    <a:pt x="80" y="31"/>
                  </a:cubicBezTo>
                  <a:cubicBezTo>
                    <a:pt x="79" y="30"/>
                    <a:pt x="83" y="20"/>
                    <a:pt x="81" y="19"/>
                  </a:cubicBezTo>
                  <a:cubicBezTo>
                    <a:pt x="80" y="18"/>
                    <a:pt x="80" y="15"/>
                    <a:pt x="80" y="13"/>
                  </a:cubicBezTo>
                  <a:cubicBezTo>
                    <a:pt x="80" y="10"/>
                    <a:pt x="78" y="12"/>
                    <a:pt x="74" y="12"/>
                  </a:cubicBezTo>
                  <a:cubicBezTo>
                    <a:pt x="71" y="12"/>
                    <a:pt x="70" y="10"/>
                    <a:pt x="70" y="10"/>
                  </a:cubicBezTo>
                  <a:cubicBezTo>
                    <a:pt x="70" y="10"/>
                    <a:pt x="66" y="9"/>
                    <a:pt x="64" y="10"/>
                  </a:cubicBezTo>
                  <a:cubicBezTo>
                    <a:pt x="61" y="11"/>
                    <a:pt x="62" y="17"/>
                    <a:pt x="60" y="17"/>
                  </a:cubicBezTo>
                  <a:cubicBezTo>
                    <a:pt x="59" y="17"/>
                    <a:pt x="54" y="17"/>
                    <a:pt x="50" y="19"/>
                  </a:cubicBezTo>
                  <a:cubicBezTo>
                    <a:pt x="47" y="20"/>
                    <a:pt x="45" y="18"/>
                    <a:pt x="43" y="13"/>
                  </a:cubicBezTo>
                  <a:cubicBezTo>
                    <a:pt x="42" y="9"/>
                    <a:pt x="39" y="10"/>
                    <a:pt x="40" y="7"/>
                  </a:cubicBezTo>
                  <a:cubicBezTo>
                    <a:pt x="41" y="4"/>
                    <a:pt x="39" y="0"/>
                    <a:pt x="39" y="0"/>
                  </a:cubicBezTo>
                  <a:cubicBezTo>
                    <a:pt x="39" y="0"/>
                    <a:pt x="14" y="0"/>
                    <a:pt x="11" y="0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8" y="8"/>
                    <a:pt x="13" y="18"/>
                    <a:pt x="14" y="20"/>
                  </a:cubicBezTo>
                  <a:cubicBezTo>
                    <a:pt x="15" y="22"/>
                    <a:pt x="13" y="25"/>
                    <a:pt x="13" y="29"/>
                  </a:cubicBezTo>
                  <a:cubicBezTo>
                    <a:pt x="13" y="33"/>
                    <a:pt x="17" y="41"/>
                    <a:pt x="18" y="47"/>
                  </a:cubicBezTo>
                  <a:cubicBezTo>
                    <a:pt x="18" y="52"/>
                    <a:pt x="15" y="55"/>
                    <a:pt x="12" y="59"/>
                  </a:cubicBezTo>
                  <a:cubicBezTo>
                    <a:pt x="9" y="62"/>
                    <a:pt x="6" y="70"/>
                    <a:pt x="6" y="75"/>
                  </a:cubicBezTo>
                  <a:cubicBezTo>
                    <a:pt x="6" y="80"/>
                    <a:pt x="1" y="85"/>
                    <a:pt x="1" y="87"/>
                  </a:cubicBezTo>
                  <a:cubicBezTo>
                    <a:pt x="1" y="89"/>
                    <a:pt x="1" y="96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4" y="96"/>
                    <a:pt x="6" y="9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4951DA46-16C0-4AD2-56DE-7AAB1BB50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202" y="4585712"/>
              <a:ext cx="251126" cy="255630"/>
            </a:xfrm>
            <a:custGeom>
              <a:avLst/>
              <a:gdLst>
                <a:gd name="T0" fmla="*/ 75 w 97"/>
                <a:gd name="T1" fmla="*/ 4 h 86"/>
                <a:gd name="T2" fmla="*/ 69 w 97"/>
                <a:gd name="T3" fmla="*/ 0 h 86"/>
                <a:gd name="T4" fmla="*/ 59 w 97"/>
                <a:gd name="T5" fmla="*/ 2 h 86"/>
                <a:gd name="T6" fmla="*/ 57 w 97"/>
                <a:gd name="T7" fmla="*/ 7 h 86"/>
                <a:gd name="T8" fmla="*/ 55 w 97"/>
                <a:gd name="T9" fmla="*/ 12 h 86"/>
                <a:gd name="T10" fmla="*/ 55 w 97"/>
                <a:gd name="T11" fmla="*/ 21 h 86"/>
                <a:gd name="T12" fmla="*/ 53 w 97"/>
                <a:gd name="T13" fmla="*/ 29 h 86"/>
                <a:gd name="T14" fmla="*/ 59 w 97"/>
                <a:gd name="T15" fmla="*/ 36 h 86"/>
                <a:gd name="T16" fmla="*/ 64 w 97"/>
                <a:gd name="T17" fmla="*/ 34 h 86"/>
                <a:gd name="T18" fmla="*/ 65 w 97"/>
                <a:gd name="T19" fmla="*/ 40 h 86"/>
                <a:gd name="T20" fmla="*/ 64 w 97"/>
                <a:gd name="T21" fmla="*/ 44 h 86"/>
                <a:gd name="T22" fmla="*/ 58 w 97"/>
                <a:gd name="T23" fmla="*/ 44 h 86"/>
                <a:gd name="T24" fmla="*/ 55 w 97"/>
                <a:gd name="T25" fmla="*/ 37 h 86"/>
                <a:gd name="T26" fmla="*/ 48 w 97"/>
                <a:gd name="T27" fmla="*/ 35 h 86"/>
                <a:gd name="T28" fmla="*/ 44 w 97"/>
                <a:gd name="T29" fmla="*/ 30 h 86"/>
                <a:gd name="T30" fmla="*/ 41 w 97"/>
                <a:gd name="T31" fmla="*/ 32 h 86"/>
                <a:gd name="T32" fmla="*/ 37 w 97"/>
                <a:gd name="T33" fmla="*/ 33 h 86"/>
                <a:gd name="T34" fmla="*/ 30 w 97"/>
                <a:gd name="T35" fmla="*/ 31 h 86"/>
                <a:gd name="T36" fmla="*/ 27 w 97"/>
                <a:gd name="T37" fmla="*/ 26 h 86"/>
                <a:gd name="T38" fmla="*/ 22 w 97"/>
                <a:gd name="T39" fmla="*/ 27 h 86"/>
                <a:gd name="T40" fmla="*/ 20 w 97"/>
                <a:gd name="T41" fmla="*/ 25 h 86"/>
                <a:gd name="T42" fmla="*/ 18 w 97"/>
                <a:gd name="T43" fmla="*/ 23 h 86"/>
                <a:gd name="T44" fmla="*/ 16 w 97"/>
                <a:gd name="T45" fmla="*/ 40 h 86"/>
                <a:gd name="T46" fmla="*/ 14 w 97"/>
                <a:gd name="T47" fmla="*/ 42 h 86"/>
                <a:gd name="T48" fmla="*/ 1 w 97"/>
                <a:gd name="T49" fmla="*/ 41 h 86"/>
                <a:gd name="T50" fmla="*/ 0 w 97"/>
                <a:gd name="T51" fmla="*/ 69 h 86"/>
                <a:gd name="T52" fmla="*/ 10 w 97"/>
                <a:gd name="T53" fmla="*/ 82 h 86"/>
                <a:gd name="T54" fmla="*/ 25 w 97"/>
                <a:gd name="T55" fmla="*/ 82 h 86"/>
                <a:gd name="T56" fmla="*/ 26 w 97"/>
                <a:gd name="T57" fmla="*/ 84 h 86"/>
                <a:gd name="T58" fmla="*/ 30 w 97"/>
                <a:gd name="T59" fmla="*/ 83 h 86"/>
                <a:gd name="T60" fmla="*/ 41 w 97"/>
                <a:gd name="T61" fmla="*/ 85 h 86"/>
                <a:gd name="T62" fmla="*/ 50 w 97"/>
                <a:gd name="T63" fmla="*/ 75 h 86"/>
                <a:gd name="T64" fmla="*/ 58 w 97"/>
                <a:gd name="T65" fmla="*/ 69 h 86"/>
                <a:gd name="T66" fmla="*/ 62 w 97"/>
                <a:gd name="T67" fmla="*/ 65 h 86"/>
                <a:gd name="T68" fmla="*/ 69 w 97"/>
                <a:gd name="T69" fmla="*/ 65 h 86"/>
                <a:gd name="T70" fmla="*/ 70 w 97"/>
                <a:gd name="T71" fmla="*/ 65 h 86"/>
                <a:gd name="T72" fmla="*/ 68 w 97"/>
                <a:gd name="T73" fmla="*/ 59 h 86"/>
                <a:gd name="T74" fmla="*/ 92 w 97"/>
                <a:gd name="T75" fmla="*/ 50 h 86"/>
                <a:gd name="T76" fmla="*/ 90 w 97"/>
                <a:gd name="T77" fmla="*/ 46 h 86"/>
                <a:gd name="T78" fmla="*/ 91 w 97"/>
                <a:gd name="T79" fmla="*/ 38 h 86"/>
                <a:gd name="T80" fmla="*/ 95 w 97"/>
                <a:gd name="T81" fmla="*/ 36 h 86"/>
                <a:gd name="T82" fmla="*/ 94 w 97"/>
                <a:gd name="T83" fmla="*/ 22 h 86"/>
                <a:gd name="T84" fmla="*/ 97 w 97"/>
                <a:gd name="T85" fmla="*/ 21 h 86"/>
                <a:gd name="T86" fmla="*/ 93 w 97"/>
                <a:gd name="T87" fmla="*/ 12 h 86"/>
                <a:gd name="T88" fmla="*/ 83 w 97"/>
                <a:gd name="T89" fmla="*/ 7 h 86"/>
                <a:gd name="T90" fmla="*/ 75 w 97"/>
                <a:gd name="T91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86">
                  <a:moveTo>
                    <a:pt x="75" y="4"/>
                  </a:moveTo>
                  <a:cubicBezTo>
                    <a:pt x="74" y="4"/>
                    <a:pt x="71" y="2"/>
                    <a:pt x="69" y="0"/>
                  </a:cubicBezTo>
                  <a:cubicBezTo>
                    <a:pt x="67" y="2"/>
                    <a:pt x="62" y="2"/>
                    <a:pt x="59" y="2"/>
                  </a:cubicBezTo>
                  <a:cubicBezTo>
                    <a:pt x="56" y="2"/>
                    <a:pt x="58" y="6"/>
                    <a:pt x="57" y="7"/>
                  </a:cubicBezTo>
                  <a:cubicBezTo>
                    <a:pt x="55" y="9"/>
                    <a:pt x="54" y="11"/>
                    <a:pt x="55" y="12"/>
                  </a:cubicBezTo>
                  <a:cubicBezTo>
                    <a:pt x="57" y="13"/>
                    <a:pt x="55" y="19"/>
                    <a:pt x="55" y="21"/>
                  </a:cubicBezTo>
                  <a:cubicBezTo>
                    <a:pt x="55" y="24"/>
                    <a:pt x="52" y="28"/>
                    <a:pt x="53" y="29"/>
                  </a:cubicBezTo>
                  <a:cubicBezTo>
                    <a:pt x="54" y="30"/>
                    <a:pt x="56" y="35"/>
                    <a:pt x="59" y="36"/>
                  </a:cubicBezTo>
                  <a:cubicBezTo>
                    <a:pt x="61" y="37"/>
                    <a:pt x="63" y="34"/>
                    <a:pt x="64" y="34"/>
                  </a:cubicBezTo>
                  <a:cubicBezTo>
                    <a:pt x="65" y="34"/>
                    <a:pt x="65" y="37"/>
                    <a:pt x="65" y="40"/>
                  </a:cubicBezTo>
                  <a:cubicBezTo>
                    <a:pt x="65" y="43"/>
                    <a:pt x="64" y="44"/>
                    <a:pt x="64" y="44"/>
                  </a:cubicBezTo>
                  <a:cubicBezTo>
                    <a:pt x="64" y="44"/>
                    <a:pt x="60" y="45"/>
                    <a:pt x="58" y="44"/>
                  </a:cubicBezTo>
                  <a:cubicBezTo>
                    <a:pt x="56" y="42"/>
                    <a:pt x="55" y="38"/>
                    <a:pt x="55" y="37"/>
                  </a:cubicBezTo>
                  <a:cubicBezTo>
                    <a:pt x="55" y="35"/>
                    <a:pt x="50" y="35"/>
                    <a:pt x="48" y="35"/>
                  </a:cubicBezTo>
                  <a:cubicBezTo>
                    <a:pt x="46" y="35"/>
                    <a:pt x="45" y="32"/>
                    <a:pt x="44" y="30"/>
                  </a:cubicBezTo>
                  <a:cubicBezTo>
                    <a:pt x="43" y="29"/>
                    <a:pt x="41" y="31"/>
                    <a:pt x="41" y="32"/>
                  </a:cubicBezTo>
                  <a:cubicBezTo>
                    <a:pt x="41" y="33"/>
                    <a:pt x="39" y="33"/>
                    <a:pt x="37" y="33"/>
                  </a:cubicBezTo>
                  <a:cubicBezTo>
                    <a:pt x="35" y="33"/>
                    <a:pt x="31" y="30"/>
                    <a:pt x="30" y="31"/>
                  </a:cubicBezTo>
                  <a:cubicBezTo>
                    <a:pt x="28" y="31"/>
                    <a:pt x="27" y="28"/>
                    <a:pt x="27" y="26"/>
                  </a:cubicBezTo>
                  <a:cubicBezTo>
                    <a:pt x="28" y="25"/>
                    <a:pt x="24" y="26"/>
                    <a:pt x="22" y="27"/>
                  </a:cubicBezTo>
                  <a:cubicBezTo>
                    <a:pt x="21" y="28"/>
                    <a:pt x="20" y="25"/>
                    <a:pt x="20" y="25"/>
                  </a:cubicBezTo>
                  <a:cubicBezTo>
                    <a:pt x="20" y="25"/>
                    <a:pt x="19" y="23"/>
                    <a:pt x="18" y="23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5" y="81"/>
                    <a:pt x="25" y="80"/>
                    <a:pt x="25" y="82"/>
                  </a:cubicBezTo>
                  <a:cubicBezTo>
                    <a:pt x="25" y="82"/>
                    <a:pt x="26" y="83"/>
                    <a:pt x="26" y="84"/>
                  </a:cubicBezTo>
                  <a:cubicBezTo>
                    <a:pt x="28" y="83"/>
                    <a:pt x="29" y="83"/>
                    <a:pt x="30" y="83"/>
                  </a:cubicBezTo>
                  <a:cubicBezTo>
                    <a:pt x="32" y="83"/>
                    <a:pt x="39" y="86"/>
                    <a:pt x="41" y="85"/>
                  </a:cubicBezTo>
                  <a:cubicBezTo>
                    <a:pt x="43" y="84"/>
                    <a:pt x="47" y="76"/>
                    <a:pt x="50" y="75"/>
                  </a:cubicBezTo>
                  <a:cubicBezTo>
                    <a:pt x="53" y="74"/>
                    <a:pt x="58" y="71"/>
                    <a:pt x="58" y="69"/>
                  </a:cubicBezTo>
                  <a:cubicBezTo>
                    <a:pt x="58" y="68"/>
                    <a:pt x="58" y="66"/>
                    <a:pt x="62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90" y="50"/>
                    <a:pt x="92" y="50"/>
                  </a:cubicBezTo>
                  <a:cubicBezTo>
                    <a:pt x="91" y="48"/>
                    <a:pt x="90" y="47"/>
                    <a:pt x="90" y="46"/>
                  </a:cubicBezTo>
                  <a:cubicBezTo>
                    <a:pt x="91" y="46"/>
                    <a:pt x="91" y="40"/>
                    <a:pt x="91" y="38"/>
                  </a:cubicBezTo>
                  <a:cubicBezTo>
                    <a:pt x="91" y="37"/>
                    <a:pt x="97" y="38"/>
                    <a:pt x="95" y="36"/>
                  </a:cubicBezTo>
                  <a:cubicBezTo>
                    <a:pt x="93" y="34"/>
                    <a:pt x="93" y="24"/>
                    <a:pt x="94" y="22"/>
                  </a:cubicBezTo>
                  <a:cubicBezTo>
                    <a:pt x="95" y="20"/>
                    <a:pt x="97" y="22"/>
                    <a:pt x="97" y="21"/>
                  </a:cubicBezTo>
                  <a:cubicBezTo>
                    <a:pt x="97" y="19"/>
                    <a:pt x="95" y="13"/>
                    <a:pt x="93" y="12"/>
                  </a:cubicBezTo>
                  <a:cubicBezTo>
                    <a:pt x="93" y="10"/>
                    <a:pt x="85" y="7"/>
                    <a:pt x="83" y="7"/>
                  </a:cubicBezTo>
                  <a:cubicBezTo>
                    <a:pt x="81" y="6"/>
                    <a:pt x="77" y="4"/>
                    <a:pt x="75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1D31ACC5-5AE6-5A55-0971-BF0A6B4EF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439" y="4407774"/>
              <a:ext cx="43865" cy="41352"/>
            </a:xfrm>
            <a:custGeom>
              <a:avLst/>
              <a:gdLst>
                <a:gd name="T0" fmla="*/ 13 w 17"/>
                <a:gd name="T1" fmla="*/ 0 h 14"/>
                <a:gd name="T2" fmla="*/ 9 w 17"/>
                <a:gd name="T3" fmla="*/ 1 h 14"/>
                <a:gd name="T4" fmla="*/ 5 w 17"/>
                <a:gd name="T5" fmla="*/ 2 h 14"/>
                <a:gd name="T6" fmla="*/ 4 w 17"/>
                <a:gd name="T7" fmla="*/ 3 h 14"/>
                <a:gd name="T8" fmla="*/ 2 w 17"/>
                <a:gd name="T9" fmla="*/ 8 h 14"/>
                <a:gd name="T10" fmla="*/ 0 w 17"/>
                <a:gd name="T11" fmla="*/ 11 h 14"/>
                <a:gd name="T12" fmla="*/ 2 w 17"/>
                <a:gd name="T13" fmla="*/ 13 h 14"/>
                <a:gd name="T14" fmla="*/ 4 w 17"/>
                <a:gd name="T15" fmla="*/ 13 h 14"/>
                <a:gd name="T16" fmla="*/ 9 w 17"/>
                <a:gd name="T17" fmla="*/ 11 h 14"/>
                <a:gd name="T18" fmla="*/ 16 w 17"/>
                <a:gd name="T19" fmla="*/ 9 h 14"/>
                <a:gd name="T20" fmla="*/ 15 w 17"/>
                <a:gd name="T21" fmla="*/ 3 h 14"/>
                <a:gd name="T22" fmla="*/ 13 w 17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4">
                  <a:moveTo>
                    <a:pt x="13" y="0"/>
                  </a:moveTo>
                  <a:cubicBezTo>
                    <a:pt x="12" y="0"/>
                    <a:pt x="10" y="1"/>
                    <a:pt x="9" y="1"/>
                  </a:cubicBezTo>
                  <a:cubicBezTo>
                    <a:pt x="8" y="2"/>
                    <a:pt x="7" y="2"/>
                    <a:pt x="5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1" y="4"/>
                    <a:pt x="2" y="8"/>
                    <a:pt x="2" y="8"/>
                  </a:cubicBezTo>
                  <a:cubicBezTo>
                    <a:pt x="2" y="8"/>
                    <a:pt x="0" y="8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9" y="14"/>
                    <a:pt x="9" y="11"/>
                    <a:pt x="9" y="11"/>
                  </a:cubicBezTo>
                  <a:cubicBezTo>
                    <a:pt x="9" y="11"/>
                    <a:pt x="16" y="11"/>
                    <a:pt x="16" y="9"/>
                  </a:cubicBezTo>
                  <a:cubicBezTo>
                    <a:pt x="17" y="7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3B1E1270-1337-CBC4-3269-5BB0ADCF5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532" y="4073199"/>
              <a:ext cx="228098" cy="345850"/>
            </a:xfrm>
            <a:custGeom>
              <a:avLst/>
              <a:gdLst>
                <a:gd name="T0" fmla="*/ 21 w 88"/>
                <a:gd name="T1" fmla="*/ 22 h 117"/>
                <a:gd name="T2" fmla="*/ 26 w 88"/>
                <a:gd name="T3" fmla="*/ 27 h 117"/>
                <a:gd name="T4" fmla="*/ 43 w 88"/>
                <a:gd name="T5" fmla="*/ 33 h 117"/>
                <a:gd name="T6" fmla="*/ 55 w 88"/>
                <a:gd name="T7" fmla="*/ 36 h 117"/>
                <a:gd name="T8" fmla="*/ 58 w 88"/>
                <a:gd name="T9" fmla="*/ 37 h 117"/>
                <a:gd name="T10" fmla="*/ 35 w 88"/>
                <a:gd name="T11" fmla="*/ 60 h 117"/>
                <a:gd name="T12" fmla="*/ 26 w 88"/>
                <a:gd name="T13" fmla="*/ 62 h 117"/>
                <a:gd name="T14" fmla="*/ 15 w 88"/>
                <a:gd name="T15" fmla="*/ 67 h 117"/>
                <a:gd name="T16" fmla="*/ 8 w 88"/>
                <a:gd name="T17" fmla="*/ 68 h 117"/>
                <a:gd name="T18" fmla="*/ 4 w 88"/>
                <a:gd name="T19" fmla="*/ 74 h 117"/>
                <a:gd name="T20" fmla="*/ 0 w 88"/>
                <a:gd name="T21" fmla="*/ 80 h 117"/>
                <a:gd name="T22" fmla="*/ 1 w 88"/>
                <a:gd name="T23" fmla="*/ 110 h 117"/>
                <a:gd name="T24" fmla="*/ 5 w 88"/>
                <a:gd name="T25" fmla="*/ 117 h 117"/>
                <a:gd name="T26" fmla="*/ 24 w 88"/>
                <a:gd name="T27" fmla="*/ 97 h 117"/>
                <a:gd name="T28" fmla="*/ 38 w 88"/>
                <a:gd name="T29" fmla="*/ 86 h 117"/>
                <a:gd name="T30" fmla="*/ 59 w 88"/>
                <a:gd name="T31" fmla="*/ 66 h 117"/>
                <a:gd name="T32" fmla="*/ 69 w 88"/>
                <a:gd name="T33" fmla="*/ 50 h 117"/>
                <a:gd name="T34" fmla="*/ 77 w 88"/>
                <a:gd name="T35" fmla="*/ 37 h 117"/>
                <a:gd name="T36" fmla="*/ 84 w 88"/>
                <a:gd name="T37" fmla="*/ 20 h 117"/>
                <a:gd name="T38" fmla="*/ 87 w 88"/>
                <a:gd name="T39" fmla="*/ 6 h 117"/>
                <a:gd name="T40" fmla="*/ 82 w 88"/>
                <a:gd name="T41" fmla="*/ 3 h 117"/>
                <a:gd name="T42" fmla="*/ 63 w 88"/>
                <a:gd name="T43" fmla="*/ 8 h 117"/>
                <a:gd name="T44" fmla="*/ 49 w 88"/>
                <a:gd name="T45" fmla="*/ 11 h 117"/>
                <a:gd name="T46" fmla="*/ 39 w 88"/>
                <a:gd name="T47" fmla="*/ 13 h 117"/>
                <a:gd name="T48" fmla="*/ 25 w 88"/>
                <a:gd name="T49" fmla="*/ 12 h 117"/>
                <a:gd name="T50" fmla="*/ 20 w 88"/>
                <a:gd name="T51" fmla="*/ 7 h 117"/>
                <a:gd name="T52" fmla="*/ 16 w 88"/>
                <a:gd name="T53" fmla="*/ 14 h 117"/>
                <a:gd name="T54" fmla="*/ 21 w 88"/>
                <a:gd name="T55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17">
                  <a:moveTo>
                    <a:pt x="21" y="22"/>
                  </a:moveTo>
                  <a:cubicBezTo>
                    <a:pt x="22" y="23"/>
                    <a:pt x="25" y="27"/>
                    <a:pt x="26" y="27"/>
                  </a:cubicBezTo>
                  <a:cubicBezTo>
                    <a:pt x="28" y="27"/>
                    <a:pt x="37" y="31"/>
                    <a:pt x="43" y="33"/>
                  </a:cubicBezTo>
                  <a:cubicBezTo>
                    <a:pt x="49" y="35"/>
                    <a:pt x="53" y="36"/>
                    <a:pt x="55" y="36"/>
                  </a:cubicBezTo>
                  <a:cubicBezTo>
                    <a:pt x="57" y="36"/>
                    <a:pt x="60" y="36"/>
                    <a:pt x="58" y="37"/>
                  </a:cubicBezTo>
                  <a:cubicBezTo>
                    <a:pt x="56" y="39"/>
                    <a:pt x="38" y="57"/>
                    <a:pt x="35" y="60"/>
                  </a:cubicBezTo>
                  <a:cubicBezTo>
                    <a:pt x="33" y="62"/>
                    <a:pt x="32" y="62"/>
                    <a:pt x="26" y="62"/>
                  </a:cubicBezTo>
                  <a:cubicBezTo>
                    <a:pt x="21" y="62"/>
                    <a:pt x="17" y="67"/>
                    <a:pt x="15" y="67"/>
                  </a:cubicBezTo>
                  <a:cubicBezTo>
                    <a:pt x="14" y="67"/>
                    <a:pt x="11" y="68"/>
                    <a:pt x="8" y="68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8" y="113"/>
                    <a:pt x="17" y="104"/>
                    <a:pt x="24" y="97"/>
                  </a:cubicBezTo>
                  <a:cubicBezTo>
                    <a:pt x="31" y="90"/>
                    <a:pt x="34" y="88"/>
                    <a:pt x="38" y="86"/>
                  </a:cubicBezTo>
                  <a:cubicBezTo>
                    <a:pt x="42" y="84"/>
                    <a:pt x="52" y="74"/>
                    <a:pt x="59" y="66"/>
                  </a:cubicBezTo>
                  <a:cubicBezTo>
                    <a:pt x="64" y="60"/>
                    <a:pt x="68" y="54"/>
                    <a:pt x="69" y="50"/>
                  </a:cubicBezTo>
                  <a:cubicBezTo>
                    <a:pt x="70" y="46"/>
                    <a:pt x="74" y="41"/>
                    <a:pt x="77" y="37"/>
                  </a:cubicBezTo>
                  <a:cubicBezTo>
                    <a:pt x="80" y="33"/>
                    <a:pt x="85" y="23"/>
                    <a:pt x="84" y="20"/>
                  </a:cubicBezTo>
                  <a:cubicBezTo>
                    <a:pt x="84" y="17"/>
                    <a:pt x="87" y="11"/>
                    <a:pt x="87" y="6"/>
                  </a:cubicBezTo>
                  <a:cubicBezTo>
                    <a:pt x="88" y="0"/>
                    <a:pt x="83" y="0"/>
                    <a:pt x="82" y="3"/>
                  </a:cubicBezTo>
                  <a:cubicBezTo>
                    <a:pt x="80" y="6"/>
                    <a:pt x="70" y="8"/>
                    <a:pt x="63" y="8"/>
                  </a:cubicBezTo>
                  <a:cubicBezTo>
                    <a:pt x="56" y="8"/>
                    <a:pt x="52" y="9"/>
                    <a:pt x="49" y="11"/>
                  </a:cubicBezTo>
                  <a:cubicBezTo>
                    <a:pt x="47" y="13"/>
                    <a:pt x="41" y="10"/>
                    <a:pt x="39" y="13"/>
                  </a:cubicBezTo>
                  <a:cubicBezTo>
                    <a:pt x="36" y="16"/>
                    <a:pt x="27" y="18"/>
                    <a:pt x="25" y="12"/>
                  </a:cubicBezTo>
                  <a:cubicBezTo>
                    <a:pt x="23" y="9"/>
                    <a:pt x="22" y="8"/>
                    <a:pt x="20" y="7"/>
                  </a:cubicBezTo>
                  <a:cubicBezTo>
                    <a:pt x="18" y="9"/>
                    <a:pt x="15" y="13"/>
                    <a:pt x="16" y="14"/>
                  </a:cubicBezTo>
                  <a:cubicBezTo>
                    <a:pt x="16" y="16"/>
                    <a:pt x="19" y="21"/>
                    <a:pt x="21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44F687EF-AD7E-B14D-9475-1CC265371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920" y="3435379"/>
              <a:ext cx="262092" cy="239339"/>
            </a:xfrm>
            <a:custGeom>
              <a:avLst/>
              <a:gdLst>
                <a:gd name="T0" fmla="*/ 37 w 101"/>
                <a:gd name="T1" fmla="*/ 81 h 81"/>
                <a:gd name="T2" fmla="*/ 37 w 101"/>
                <a:gd name="T3" fmla="*/ 70 h 81"/>
                <a:gd name="T4" fmla="*/ 50 w 101"/>
                <a:gd name="T5" fmla="*/ 61 h 81"/>
                <a:gd name="T6" fmla="*/ 56 w 101"/>
                <a:gd name="T7" fmla="*/ 59 h 81"/>
                <a:gd name="T8" fmla="*/ 63 w 101"/>
                <a:gd name="T9" fmla="*/ 58 h 81"/>
                <a:gd name="T10" fmla="*/ 67 w 101"/>
                <a:gd name="T11" fmla="*/ 53 h 81"/>
                <a:gd name="T12" fmla="*/ 74 w 101"/>
                <a:gd name="T13" fmla="*/ 50 h 81"/>
                <a:gd name="T14" fmla="*/ 78 w 101"/>
                <a:gd name="T15" fmla="*/ 48 h 81"/>
                <a:gd name="T16" fmla="*/ 79 w 101"/>
                <a:gd name="T17" fmla="*/ 43 h 81"/>
                <a:gd name="T18" fmla="*/ 81 w 101"/>
                <a:gd name="T19" fmla="*/ 41 h 81"/>
                <a:gd name="T20" fmla="*/ 86 w 101"/>
                <a:gd name="T21" fmla="*/ 38 h 81"/>
                <a:gd name="T22" fmla="*/ 99 w 101"/>
                <a:gd name="T23" fmla="*/ 37 h 81"/>
                <a:gd name="T24" fmla="*/ 101 w 101"/>
                <a:gd name="T25" fmla="*/ 34 h 81"/>
                <a:gd name="T26" fmla="*/ 97 w 101"/>
                <a:gd name="T27" fmla="*/ 28 h 81"/>
                <a:gd name="T28" fmla="*/ 97 w 101"/>
                <a:gd name="T29" fmla="*/ 20 h 81"/>
                <a:gd name="T30" fmla="*/ 94 w 101"/>
                <a:gd name="T31" fmla="*/ 11 h 81"/>
                <a:gd name="T32" fmla="*/ 93 w 101"/>
                <a:gd name="T33" fmla="*/ 9 h 81"/>
                <a:gd name="T34" fmla="*/ 83 w 101"/>
                <a:gd name="T35" fmla="*/ 7 h 81"/>
                <a:gd name="T36" fmla="*/ 69 w 101"/>
                <a:gd name="T37" fmla="*/ 5 h 81"/>
                <a:gd name="T38" fmla="*/ 61 w 101"/>
                <a:gd name="T39" fmla="*/ 1 h 81"/>
                <a:gd name="T40" fmla="*/ 52 w 101"/>
                <a:gd name="T41" fmla="*/ 19 h 81"/>
                <a:gd name="T42" fmla="*/ 39 w 101"/>
                <a:gd name="T43" fmla="*/ 25 h 81"/>
                <a:gd name="T44" fmla="*/ 33 w 101"/>
                <a:gd name="T45" fmla="*/ 32 h 81"/>
                <a:gd name="T46" fmla="*/ 28 w 101"/>
                <a:gd name="T47" fmla="*/ 40 h 81"/>
                <a:gd name="T48" fmla="*/ 28 w 101"/>
                <a:gd name="T49" fmla="*/ 53 h 81"/>
                <a:gd name="T50" fmla="*/ 18 w 101"/>
                <a:gd name="T51" fmla="*/ 67 h 81"/>
                <a:gd name="T52" fmla="*/ 6 w 101"/>
                <a:gd name="T53" fmla="*/ 75 h 81"/>
                <a:gd name="T54" fmla="*/ 0 w 101"/>
                <a:gd name="T55" fmla="*/ 78 h 81"/>
                <a:gd name="T56" fmla="*/ 31 w 101"/>
                <a:gd name="T57" fmla="*/ 78 h 81"/>
                <a:gd name="T58" fmla="*/ 37 w 101"/>
                <a:gd name="T5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1" h="81">
                  <a:moveTo>
                    <a:pt x="37" y="81"/>
                  </a:moveTo>
                  <a:cubicBezTo>
                    <a:pt x="37" y="76"/>
                    <a:pt x="37" y="70"/>
                    <a:pt x="37" y="70"/>
                  </a:cubicBezTo>
                  <a:cubicBezTo>
                    <a:pt x="37" y="69"/>
                    <a:pt x="48" y="62"/>
                    <a:pt x="50" y="61"/>
                  </a:cubicBezTo>
                  <a:cubicBezTo>
                    <a:pt x="52" y="60"/>
                    <a:pt x="56" y="61"/>
                    <a:pt x="56" y="59"/>
                  </a:cubicBezTo>
                  <a:cubicBezTo>
                    <a:pt x="56" y="57"/>
                    <a:pt x="60" y="58"/>
                    <a:pt x="63" y="58"/>
                  </a:cubicBezTo>
                  <a:cubicBezTo>
                    <a:pt x="66" y="57"/>
                    <a:pt x="67" y="55"/>
                    <a:pt x="67" y="53"/>
                  </a:cubicBezTo>
                  <a:cubicBezTo>
                    <a:pt x="67" y="50"/>
                    <a:pt x="71" y="51"/>
                    <a:pt x="74" y="50"/>
                  </a:cubicBezTo>
                  <a:cubicBezTo>
                    <a:pt x="76" y="50"/>
                    <a:pt x="76" y="48"/>
                    <a:pt x="78" y="48"/>
                  </a:cubicBezTo>
                  <a:cubicBezTo>
                    <a:pt x="79" y="48"/>
                    <a:pt x="78" y="45"/>
                    <a:pt x="79" y="43"/>
                  </a:cubicBezTo>
                  <a:cubicBezTo>
                    <a:pt x="79" y="40"/>
                    <a:pt x="79" y="41"/>
                    <a:pt x="81" y="41"/>
                  </a:cubicBezTo>
                  <a:cubicBezTo>
                    <a:pt x="84" y="41"/>
                    <a:pt x="86" y="39"/>
                    <a:pt x="86" y="38"/>
                  </a:cubicBezTo>
                  <a:cubicBezTo>
                    <a:pt x="86" y="36"/>
                    <a:pt x="97" y="37"/>
                    <a:pt x="99" y="37"/>
                  </a:cubicBezTo>
                  <a:cubicBezTo>
                    <a:pt x="100" y="37"/>
                    <a:pt x="101" y="35"/>
                    <a:pt x="101" y="34"/>
                  </a:cubicBezTo>
                  <a:cubicBezTo>
                    <a:pt x="100" y="32"/>
                    <a:pt x="99" y="28"/>
                    <a:pt x="97" y="28"/>
                  </a:cubicBezTo>
                  <a:cubicBezTo>
                    <a:pt x="96" y="28"/>
                    <a:pt x="97" y="24"/>
                    <a:pt x="97" y="20"/>
                  </a:cubicBezTo>
                  <a:cubicBezTo>
                    <a:pt x="97" y="17"/>
                    <a:pt x="96" y="14"/>
                    <a:pt x="94" y="11"/>
                  </a:cubicBezTo>
                  <a:cubicBezTo>
                    <a:pt x="94" y="11"/>
                    <a:pt x="94" y="10"/>
                    <a:pt x="93" y="9"/>
                  </a:cubicBezTo>
                  <a:cubicBezTo>
                    <a:pt x="90" y="9"/>
                    <a:pt x="86" y="7"/>
                    <a:pt x="83" y="7"/>
                  </a:cubicBezTo>
                  <a:cubicBezTo>
                    <a:pt x="79" y="6"/>
                    <a:pt x="72" y="9"/>
                    <a:pt x="69" y="5"/>
                  </a:cubicBezTo>
                  <a:cubicBezTo>
                    <a:pt x="66" y="1"/>
                    <a:pt x="63" y="0"/>
                    <a:pt x="61" y="1"/>
                  </a:cubicBezTo>
                  <a:cubicBezTo>
                    <a:pt x="59" y="3"/>
                    <a:pt x="54" y="15"/>
                    <a:pt x="52" y="19"/>
                  </a:cubicBezTo>
                  <a:cubicBezTo>
                    <a:pt x="49" y="22"/>
                    <a:pt x="42" y="25"/>
                    <a:pt x="39" y="25"/>
                  </a:cubicBezTo>
                  <a:cubicBezTo>
                    <a:pt x="36" y="25"/>
                    <a:pt x="35" y="30"/>
                    <a:pt x="33" y="32"/>
                  </a:cubicBezTo>
                  <a:cubicBezTo>
                    <a:pt x="30" y="34"/>
                    <a:pt x="31" y="37"/>
                    <a:pt x="28" y="40"/>
                  </a:cubicBezTo>
                  <a:cubicBezTo>
                    <a:pt x="25" y="42"/>
                    <a:pt x="26" y="50"/>
                    <a:pt x="28" y="53"/>
                  </a:cubicBezTo>
                  <a:cubicBezTo>
                    <a:pt x="30" y="55"/>
                    <a:pt x="22" y="64"/>
                    <a:pt x="18" y="67"/>
                  </a:cubicBezTo>
                  <a:cubicBezTo>
                    <a:pt x="14" y="69"/>
                    <a:pt x="12" y="74"/>
                    <a:pt x="6" y="75"/>
                  </a:cubicBezTo>
                  <a:cubicBezTo>
                    <a:pt x="3" y="75"/>
                    <a:pt x="1" y="76"/>
                    <a:pt x="0" y="78"/>
                  </a:cubicBezTo>
                  <a:cubicBezTo>
                    <a:pt x="10" y="78"/>
                    <a:pt x="26" y="78"/>
                    <a:pt x="31" y="78"/>
                  </a:cubicBezTo>
                  <a:cubicBezTo>
                    <a:pt x="37" y="78"/>
                    <a:pt x="36" y="79"/>
                    <a:pt x="37" y="81"/>
                  </a:cubicBezTo>
                  <a:close/>
                </a:path>
              </a:pathLst>
            </a:custGeom>
            <a:solidFill>
              <a:schemeClr val="accent5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B321C3E-984D-BB92-173A-0C8F44167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244" y="3392774"/>
              <a:ext cx="93213" cy="201747"/>
            </a:xfrm>
            <a:custGeom>
              <a:avLst/>
              <a:gdLst>
                <a:gd name="T0" fmla="*/ 10 w 36"/>
                <a:gd name="T1" fmla="*/ 17 h 68"/>
                <a:gd name="T2" fmla="*/ 8 w 36"/>
                <a:gd name="T3" fmla="*/ 26 h 68"/>
                <a:gd name="T4" fmla="*/ 2 w 36"/>
                <a:gd name="T5" fmla="*/ 32 h 68"/>
                <a:gd name="T6" fmla="*/ 6 w 36"/>
                <a:gd name="T7" fmla="*/ 41 h 68"/>
                <a:gd name="T8" fmla="*/ 9 w 36"/>
                <a:gd name="T9" fmla="*/ 46 h 68"/>
                <a:gd name="T10" fmla="*/ 16 w 36"/>
                <a:gd name="T11" fmla="*/ 51 h 68"/>
                <a:gd name="T12" fmla="*/ 20 w 36"/>
                <a:gd name="T13" fmla="*/ 66 h 68"/>
                <a:gd name="T14" fmla="*/ 20 w 36"/>
                <a:gd name="T15" fmla="*/ 68 h 68"/>
                <a:gd name="T16" fmla="*/ 24 w 36"/>
                <a:gd name="T17" fmla="*/ 65 h 68"/>
                <a:gd name="T18" fmla="*/ 25 w 36"/>
                <a:gd name="T19" fmla="*/ 58 h 68"/>
                <a:gd name="T20" fmla="*/ 26 w 36"/>
                <a:gd name="T21" fmla="*/ 55 h 68"/>
                <a:gd name="T22" fmla="*/ 33 w 36"/>
                <a:gd name="T23" fmla="*/ 49 h 68"/>
                <a:gd name="T24" fmla="*/ 36 w 36"/>
                <a:gd name="T25" fmla="*/ 46 h 68"/>
                <a:gd name="T26" fmla="*/ 36 w 36"/>
                <a:gd name="T27" fmla="*/ 42 h 68"/>
                <a:gd name="T28" fmla="*/ 33 w 36"/>
                <a:gd name="T29" fmla="*/ 38 h 68"/>
                <a:gd name="T30" fmla="*/ 30 w 36"/>
                <a:gd name="T31" fmla="*/ 35 h 68"/>
                <a:gd name="T32" fmla="*/ 23 w 36"/>
                <a:gd name="T33" fmla="*/ 32 h 68"/>
                <a:gd name="T34" fmla="*/ 30 w 36"/>
                <a:gd name="T35" fmla="*/ 26 h 68"/>
                <a:gd name="T36" fmla="*/ 30 w 36"/>
                <a:gd name="T37" fmla="*/ 15 h 68"/>
                <a:gd name="T38" fmla="*/ 31 w 36"/>
                <a:gd name="T39" fmla="*/ 8 h 68"/>
                <a:gd name="T40" fmla="*/ 30 w 36"/>
                <a:gd name="T41" fmla="*/ 5 h 68"/>
                <a:gd name="T42" fmla="*/ 26 w 36"/>
                <a:gd name="T43" fmla="*/ 3 h 68"/>
                <a:gd name="T44" fmla="*/ 15 w 36"/>
                <a:gd name="T45" fmla="*/ 3 h 68"/>
                <a:gd name="T46" fmla="*/ 10 w 36"/>
                <a:gd name="T47" fmla="*/ 4 h 68"/>
                <a:gd name="T48" fmla="*/ 10 w 36"/>
                <a:gd name="T4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68">
                  <a:moveTo>
                    <a:pt x="10" y="17"/>
                  </a:moveTo>
                  <a:cubicBezTo>
                    <a:pt x="12" y="20"/>
                    <a:pt x="10" y="25"/>
                    <a:pt x="8" y="26"/>
                  </a:cubicBezTo>
                  <a:cubicBezTo>
                    <a:pt x="6" y="27"/>
                    <a:pt x="4" y="32"/>
                    <a:pt x="2" y="32"/>
                  </a:cubicBezTo>
                  <a:cubicBezTo>
                    <a:pt x="0" y="32"/>
                    <a:pt x="2" y="39"/>
                    <a:pt x="6" y="41"/>
                  </a:cubicBezTo>
                  <a:cubicBezTo>
                    <a:pt x="9" y="42"/>
                    <a:pt x="9" y="45"/>
                    <a:pt x="9" y="46"/>
                  </a:cubicBezTo>
                  <a:cubicBezTo>
                    <a:pt x="9" y="48"/>
                    <a:pt x="14" y="49"/>
                    <a:pt x="16" y="51"/>
                  </a:cubicBezTo>
                  <a:cubicBezTo>
                    <a:pt x="17" y="53"/>
                    <a:pt x="20" y="63"/>
                    <a:pt x="20" y="66"/>
                  </a:cubicBezTo>
                  <a:cubicBezTo>
                    <a:pt x="20" y="67"/>
                    <a:pt x="20" y="68"/>
                    <a:pt x="20" y="68"/>
                  </a:cubicBezTo>
                  <a:cubicBezTo>
                    <a:pt x="22" y="67"/>
                    <a:pt x="23" y="66"/>
                    <a:pt x="24" y="65"/>
                  </a:cubicBezTo>
                  <a:cubicBezTo>
                    <a:pt x="25" y="63"/>
                    <a:pt x="26" y="59"/>
                    <a:pt x="25" y="58"/>
                  </a:cubicBezTo>
                  <a:cubicBezTo>
                    <a:pt x="25" y="57"/>
                    <a:pt x="25" y="56"/>
                    <a:pt x="26" y="55"/>
                  </a:cubicBezTo>
                  <a:cubicBezTo>
                    <a:pt x="27" y="54"/>
                    <a:pt x="32" y="49"/>
                    <a:pt x="33" y="49"/>
                  </a:cubicBezTo>
                  <a:cubicBezTo>
                    <a:pt x="33" y="48"/>
                    <a:pt x="36" y="49"/>
                    <a:pt x="36" y="46"/>
                  </a:cubicBezTo>
                  <a:cubicBezTo>
                    <a:pt x="36" y="45"/>
                    <a:pt x="36" y="43"/>
                    <a:pt x="36" y="42"/>
                  </a:cubicBezTo>
                  <a:cubicBezTo>
                    <a:pt x="34" y="40"/>
                    <a:pt x="33" y="39"/>
                    <a:pt x="33" y="38"/>
                  </a:cubicBezTo>
                  <a:cubicBezTo>
                    <a:pt x="33" y="36"/>
                    <a:pt x="31" y="34"/>
                    <a:pt x="30" y="35"/>
                  </a:cubicBezTo>
                  <a:cubicBezTo>
                    <a:pt x="28" y="37"/>
                    <a:pt x="24" y="35"/>
                    <a:pt x="23" y="32"/>
                  </a:cubicBezTo>
                  <a:cubicBezTo>
                    <a:pt x="23" y="29"/>
                    <a:pt x="26" y="29"/>
                    <a:pt x="30" y="26"/>
                  </a:cubicBezTo>
                  <a:cubicBezTo>
                    <a:pt x="33" y="24"/>
                    <a:pt x="34" y="18"/>
                    <a:pt x="30" y="15"/>
                  </a:cubicBezTo>
                  <a:cubicBezTo>
                    <a:pt x="26" y="12"/>
                    <a:pt x="29" y="10"/>
                    <a:pt x="31" y="8"/>
                  </a:cubicBezTo>
                  <a:cubicBezTo>
                    <a:pt x="34" y="5"/>
                    <a:pt x="32" y="4"/>
                    <a:pt x="30" y="5"/>
                  </a:cubicBezTo>
                  <a:cubicBezTo>
                    <a:pt x="29" y="6"/>
                    <a:pt x="27" y="6"/>
                    <a:pt x="26" y="3"/>
                  </a:cubicBezTo>
                  <a:cubicBezTo>
                    <a:pt x="26" y="0"/>
                    <a:pt x="18" y="0"/>
                    <a:pt x="15" y="3"/>
                  </a:cubicBezTo>
                  <a:cubicBezTo>
                    <a:pt x="14" y="4"/>
                    <a:pt x="12" y="4"/>
                    <a:pt x="10" y="4"/>
                  </a:cubicBezTo>
                  <a:cubicBezTo>
                    <a:pt x="10" y="9"/>
                    <a:pt x="9" y="15"/>
                    <a:pt x="10" y="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1755D224-0D95-35A2-CC13-EA287029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303" y="3518083"/>
              <a:ext cx="334470" cy="362141"/>
            </a:xfrm>
            <a:custGeom>
              <a:avLst/>
              <a:gdLst>
                <a:gd name="T0" fmla="*/ 15 w 129"/>
                <a:gd name="T1" fmla="*/ 7 h 122"/>
                <a:gd name="T2" fmla="*/ 8 w 129"/>
                <a:gd name="T3" fmla="*/ 13 h 122"/>
                <a:gd name="T4" fmla="*/ 7 w 129"/>
                <a:gd name="T5" fmla="*/ 16 h 122"/>
                <a:gd name="T6" fmla="*/ 6 w 129"/>
                <a:gd name="T7" fmla="*/ 23 h 122"/>
                <a:gd name="T8" fmla="*/ 1 w 129"/>
                <a:gd name="T9" fmla="*/ 28 h 122"/>
                <a:gd name="T10" fmla="*/ 4 w 129"/>
                <a:gd name="T11" fmla="*/ 36 h 122"/>
                <a:gd name="T12" fmla="*/ 4 w 129"/>
                <a:gd name="T13" fmla="*/ 45 h 122"/>
                <a:gd name="T14" fmla="*/ 4 w 129"/>
                <a:gd name="T15" fmla="*/ 50 h 122"/>
                <a:gd name="T16" fmla="*/ 4 w 129"/>
                <a:gd name="T17" fmla="*/ 56 h 122"/>
                <a:gd name="T18" fmla="*/ 5 w 129"/>
                <a:gd name="T19" fmla="*/ 59 h 122"/>
                <a:gd name="T20" fmla="*/ 1 w 129"/>
                <a:gd name="T21" fmla="*/ 64 h 122"/>
                <a:gd name="T22" fmla="*/ 5 w 129"/>
                <a:gd name="T23" fmla="*/ 69 h 122"/>
                <a:gd name="T24" fmla="*/ 6 w 129"/>
                <a:gd name="T25" fmla="*/ 75 h 122"/>
                <a:gd name="T26" fmla="*/ 12 w 129"/>
                <a:gd name="T27" fmla="*/ 79 h 122"/>
                <a:gd name="T28" fmla="*/ 18 w 129"/>
                <a:gd name="T29" fmla="*/ 81 h 122"/>
                <a:gd name="T30" fmla="*/ 22 w 129"/>
                <a:gd name="T31" fmla="*/ 88 h 122"/>
                <a:gd name="T32" fmla="*/ 34 w 129"/>
                <a:gd name="T33" fmla="*/ 90 h 122"/>
                <a:gd name="T34" fmla="*/ 40 w 129"/>
                <a:gd name="T35" fmla="*/ 95 h 122"/>
                <a:gd name="T36" fmla="*/ 54 w 129"/>
                <a:gd name="T37" fmla="*/ 88 h 122"/>
                <a:gd name="T38" fmla="*/ 118 w 129"/>
                <a:gd name="T39" fmla="*/ 122 h 122"/>
                <a:gd name="T40" fmla="*/ 118 w 129"/>
                <a:gd name="T41" fmla="*/ 118 h 122"/>
                <a:gd name="T42" fmla="*/ 126 w 129"/>
                <a:gd name="T43" fmla="*/ 118 h 122"/>
                <a:gd name="T44" fmla="*/ 126 w 129"/>
                <a:gd name="T45" fmla="*/ 35 h 122"/>
                <a:gd name="T46" fmla="*/ 126 w 129"/>
                <a:gd name="T47" fmla="*/ 23 h 122"/>
                <a:gd name="T48" fmla="*/ 127 w 129"/>
                <a:gd name="T49" fmla="*/ 12 h 122"/>
                <a:gd name="T50" fmla="*/ 128 w 129"/>
                <a:gd name="T51" fmla="*/ 10 h 122"/>
                <a:gd name="T52" fmla="*/ 128 w 129"/>
                <a:gd name="T53" fmla="*/ 10 h 122"/>
                <a:gd name="T54" fmla="*/ 116 w 129"/>
                <a:gd name="T55" fmla="*/ 7 h 122"/>
                <a:gd name="T56" fmla="*/ 103 w 129"/>
                <a:gd name="T57" fmla="*/ 0 h 122"/>
                <a:gd name="T58" fmla="*/ 85 w 129"/>
                <a:gd name="T59" fmla="*/ 10 h 122"/>
                <a:gd name="T60" fmla="*/ 86 w 129"/>
                <a:gd name="T61" fmla="*/ 21 h 122"/>
                <a:gd name="T62" fmla="*/ 73 w 129"/>
                <a:gd name="T63" fmla="*/ 21 h 122"/>
                <a:gd name="T64" fmla="*/ 57 w 129"/>
                <a:gd name="T65" fmla="*/ 16 h 122"/>
                <a:gd name="T66" fmla="*/ 49 w 129"/>
                <a:gd name="T67" fmla="*/ 10 h 122"/>
                <a:gd name="T68" fmla="*/ 43 w 129"/>
                <a:gd name="T69" fmla="*/ 5 h 122"/>
                <a:gd name="T70" fmla="*/ 28 w 129"/>
                <a:gd name="T71" fmla="*/ 2 h 122"/>
                <a:gd name="T72" fmla="*/ 18 w 129"/>
                <a:gd name="T73" fmla="*/ 0 h 122"/>
                <a:gd name="T74" fmla="*/ 18 w 129"/>
                <a:gd name="T75" fmla="*/ 4 h 122"/>
                <a:gd name="T76" fmla="*/ 15 w 129"/>
                <a:gd name="T77" fmla="*/ 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" h="122">
                  <a:moveTo>
                    <a:pt x="15" y="7"/>
                  </a:moveTo>
                  <a:cubicBezTo>
                    <a:pt x="14" y="7"/>
                    <a:pt x="9" y="12"/>
                    <a:pt x="8" y="13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8" y="17"/>
                    <a:pt x="7" y="21"/>
                    <a:pt x="6" y="23"/>
                  </a:cubicBezTo>
                  <a:cubicBezTo>
                    <a:pt x="5" y="25"/>
                    <a:pt x="1" y="27"/>
                    <a:pt x="1" y="28"/>
                  </a:cubicBezTo>
                  <a:cubicBezTo>
                    <a:pt x="0" y="29"/>
                    <a:pt x="3" y="32"/>
                    <a:pt x="4" y="36"/>
                  </a:cubicBezTo>
                  <a:cubicBezTo>
                    <a:pt x="6" y="39"/>
                    <a:pt x="3" y="42"/>
                    <a:pt x="4" y="45"/>
                  </a:cubicBezTo>
                  <a:cubicBezTo>
                    <a:pt x="6" y="47"/>
                    <a:pt x="5" y="49"/>
                    <a:pt x="4" y="50"/>
                  </a:cubicBezTo>
                  <a:cubicBezTo>
                    <a:pt x="2" y="52"/>
                    <a:pt x="4" y="54"/>
                    <a:pt x="4" y="56"/>
                  </a:cubicBezTo>
                  <a:cubicBezTo>
                    <a:pt x="4" y="57"/>
                    <a:pt x="5" y="59"/>
                    <a:pt x="5" y="59"/>
                  </a:cubicBezTo>
                  <a:cubicBezTo>
                    <a:pt x="4" y="60"/>
                    <a:pt x="1" y="62"/>
                    <a:pt x="1" y="64"/>
                  </a:cubicBezTo>
                  <a:cubicBezTo>
                    <a:pt x="1" y="65"/>
                    <a:pt x="3" y="66"/>
                    <a:pt x="5" y="69"/>
                  </a:cubicBezTo>
                  <a:cubicBezTo>
                    <a:pt x="7" y="72"/>
                    <a:pt x="5" y="73"/>
                    <a:pt x="6" y="75"/>
                  </a:cubicBezTo>
                  <a:cubicBezTo>
                    <a:pt x="6" y="78"/>
                    <a:pt x="9" y="79"/>
                    <a:pt x="12" y="79"/>
                  </a:cubicBezTo>
                  <a:cubicBezTo>
                    <a:pt x="14" y="79"/>
                    <a:pt x="16" y="81"/>
                    <a:pt x="18" y="81"/>
                  </a:cubicBezTo>
                  <a:cubicBezTo>
                    <a:pt x="20" y="81"/>
                    <a:pt x="21" y="84"/>
                    <a:pt x="22" y="88"/>
                  </a:cubicBezTo>
                  <a:cubicBezTo>
                    <a:pt x="23" y="88"/>
                    <a:pt x="31" y="88"/>
                    <a:pt x="34" y="90"/>
                  </a:cubicBezTo>
                  <a:cubicBezTo>
                    <a:pt x="38" y="93"/>
                    <a:pt x="40" y="95"/>
                    <a:pt x="40" y="95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118" y="122"/>
                    <a:pt x="118" y="122"/>
                    <a:pt x="118" y="122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6" y="118"/>
                    <a:pt x="126" y="41"/>
                    <a:pt x="126" y="35"/>
                  </a:cubicBezTo>
                  <a:cubicBezTo>
                    <a:pt x="126" y="30"/>
                    <a:pt x="123" y="26"/>
                    <a:pt x="126" y="23"/>
                  </a:cubicBezTo>
                  <a:cubicBezTo>
                    <a:pt x="129" y="20"/>
                    <a:pt x="125" y="18"/>
                    <a:pt x="127" y="12"/>
                  </a:cubicBezTo>
                  <a:cubicBezTo>
                    <a:pt x="127" y="12"/>
                    <a:pt x="128" y="11"/>
                    <a:pt x="12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7" y="8"/>
                    <a:pt x="124" y="8"/>
                    <a:pt x="116" y="7"/>
                  </a:cubicBezTo>
                  <a:cubicBezTo>
                    <a:pt x="109" y="6"/>
                    <a:pt x="112" y="1"/>
                    <a:pt x="103" y="0"/>
                  </a:cubicBezTo>
                  <a:cubicBezTo>
                    <a:pt x="95" y="0"/>
                    <a:pt x="85" y="7"/>
                    <a:pt x="85" y="10"/>
                  </a:cubicBezTo>
                  <a:cubicBezTo>
                    <a:pt x="85" y="14"/>
                    <a:pt x="89" y="17"/>
                    <a:pt x="86" y="21"/>
                  </a:cubicBezTo>
                  <a:cubicBezTo>
                    <a:pt x="83" y="25"/>
                    <a:pt x="77" y="25"/>
                    <a:pt x="73" y="21"/>
                  </a:cubicBezTo>
                  <a:cubicBezTo>
                    <a:pt x="69" y="17"/>
                    <a:pt x="62" y="16"/>
                    <a:pt x="57" y="16"/>
                  </a:cubicBezTo>
                  <a:cubicBezTo>
                    <a:pt x="52" y="16"/>
                    <a:pt x="49" y="12"/>
                    <a:pt x="49" y="10"/>
                  </a:cubicBezTo>
                  <a:cubicBezTo>
                    <a:pt x="49" y="7"/>
                    <a:pt x="48" y="6"/>
                    <a:pt x="43" y="5"/>
                  </a:cubicBezTo>
                  <a:cubicBezTo>
                    <a:pt x="39" y="4"/>
                    <a:pt x="36" y="0"/>
                    <a:pt x="28" y="2"/>
                  </a:cubicBezTo>
                  <a:cubicBezTo>
                    <a:pt x="24" y="2"/>
                    <a:pt x="21" y="1"/>
                    <a:pt x="18" y="0"/>
                  </a:cubicBezTo>
                  <a:cubicBezTo>
                    <a:pt x="18" y="1"/>
                    <a:pt x="18" y="3"/>
                    <a:pt x="18" y="4"/>
                  </a:cubicBezTo>
                  <a:cubicBezTo>
                    <a:pt x="18" y="7"/>
                    <a:pt x="15" y="6"/>
                    <a:pt x="15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C1861E8B-DDFB-D64B-9545-CB3EBD2FE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866" y="4025583"/>
              <a:ext cx="64701" cy="26315"/>
            </a:xfrm>
            <a:custGeom>
              <a:avLst/>
              <a:gdLst>
                <a:gd name="T0" fmla="*/ 13 w 25"/>
                <a:gd name="T1" fmla="*/ 5 h 9"/>
                <a:gd name="T2" fmla="*/ 20 w 25"/>
                <a:gd name="T3" fmla="*/ 7 h 9"/>
                <a:gd name="T4" fmla="*/ 25 w 25"/>
                <a:gd name="T5" fmla="*/ 6 h 9"/>
                <a:gd name="T6" fmla="*/ 20 w 25"/>
                <a:gd name="T7" fmla="*/ 5 h 9"/>
                <a:gd name="T8" fmla="*/ 12 w 25"/>
                <a:gd name="T9" fmla="*/ 2 h 9"/>
                <a:gd name="T10" fmla="*/ 2 w 25"/>
                <a:gd name="T11" fmla="*/ 3 h 9"/>
                <a:gd name="T12" fmla="*/ 0 w 25"/>
                <a:gd name="T13" fmla="*/ 9 h 9"/>
                <a:gd name="T14" fmla="*/ 3 w 25"/>
                <a:gd name="T15" fmla="*/ 8 h 9"/>
                <a:gd name="T16" fmla="*/ 13 w 25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9">
                  <a:moveTo>
                    <a:pt x="13" y="5"/>
                  </a:moveTo>
                  <a:cubicBezTo>
                    <a:pt x="14" y="4"/>
                    <a:pt x="17" y="7"/>
                    <a:pt x="20" y="7"/>
                  </a:cubicBezTo>
                  <a:cubicBezTo>
                    <a:pt x="22" y="8"/>
                    <a:pt x="25" y="6"/>
                    <a:pt x="25" y="6"/>
                  </a:cubicBezTo>
                  <a:cubicBezTo>
                    <a:pt x="25" y="6"/>
                    <a:pt x="24" y="6"/>
                    <a:pt x="20" y="5"/>
                  </a:cubicBezTo>
                  <a:cubicBezTo>
                    <a:pt x="16" y="5"/>
                    <a:pt x="16" y="0"/>
                    <a:pt x="12" y="2"/>
                  </a:cubicBezTo>
                  <a:cubicBezTo>
                    <a:pt x="9" y="3"/>
                    <a:pt x="6" y="4"/>
                    <a:pt x="2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11" y="7"/>
                    <a:pt x="13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1A390318-52EF-1FE6-CB83-7365397D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06" y="3956663"/>
              <a:ext cx="129401" cy="116536"/>
            </a:xfrm>
            <a:custGeom>
              <a:avLst/>
              <a:gdLst>
                <a:gd name="T0" fmla="*/ 12 w 50"/>
                <a:gd name="T1" fmla="*/ 38 h 39"/>
                <a:gd name="T2" fmla="*/ 16 w 50"/>
                <a:gd name="T3" fmla="*/ 36 h 39"/>
                <a:gd name="T4" fmla="*/ 29 w 50"/>
                <a:gd name="T5" fmla="*/ 35 h 39"/>
                <a:gd name="T6" fmla="*/ 31 w 50"/>
                <a:gd name="T7" fmla="*/ 35 h 39"/>
                <a:gd name="T8" fmla="*/ 31 w 50"/>
                <a:gd name="T9" fmla="*/ 35 h 39"/>
                <a:gd name="T10" fmla="*/ 37 w 50"/>
                <a:gd name="T11" fmla="*/ 37 h 39"/>
                <a:gd name="T12" fmla="*/ 49 w 50"/>
                <a:gd name="T13" fmla="*/ 38 h 39"/>
                <a:gd name="T14" fmla="*/ 50 w 50"/>
                <a:gd name="T15" fmla="*/ 37 h 39"/>
                <a:gd name="T16" fmla="*/ 50 w 50"/>
                <a:gd name="T17" fmla="*/ 32 h 39"/>
                <a:gd name="T18" fmla="*/ 45 w 50"/>
                <a:gd name="T19" fmla="*/ 27 h 39"/>
                <a:gd name="T20" fmla="*/ 44 w 50"/>
                <a:gd name="T21" fmla="*/ 21 h 39"/>
                <a:gd name="T22" fmla="*/ 43 w 50"/>
                <a:gd name="T23" fmla="*/ 19 h 39"/>
                <a:gd name="T24" fmla="*/ 38 w 50"/>
                <a:gd name="T25" fmla="*/ 13 h 39"/>
                <a:gd name="T26" fmla="*/ 32 w 50"/>
                <a:gd name="T27" fmla="*/ 5 h 39"/>
                <a:gd name="T28" fmla="*/ 29 w 50"/>
                <a:gd name="T29" fmla="*/ 5 h 39"/>
                <a:gd name="T30" fmla="*/ 24 w 50"/>
                <a:gd name="T31" fmla="*/ 1 h 39"/>
                <a:gd name="T32" fmla="*/ 18 w 50"/>
                <a:gd name="T33" fmla="*/ 2 h 39"/>
                <a:gd name="T34" fmla="*/ 10 w 50"/>
                <a:gd name="T35" fmla="*/ 2 h 39"/>
                <a:gd name="T36" fmla="*/ 5 w 50"/>
                <a:gd name="T37" fmla="*/ 6 h 39"/>
                <a:gd name="T38" fmla="*/ 5 w 50"/>
                <a:gd name="T39" fmla="*/ 6 h 39"/>
                <a:gd name="T40" fmla="*/ 3 w 50"/>
                <a:gd name="T41" fmla="*/ 13 h 39"/>
                <a:gd name="T42" fmla="*/ 6 w 50"/>
                <a:gd name="T43" fmla="*/ 25 h 39"/>
                <a:gd name="T44" fmla="*/ 7 w 50"/>
                <a:gd name="T45" fmla="*/ 26 h 39"/>
                <a:gd name="T46" fmla="*/ 17 w 50"/>
                <a:gd name="T47" fmla="*/ 25 h 39"/>
                <a:gd name="T48" fmla="*/ 25 w 50"/>
                <a:gd name="T49" fmla="*/ 28 h 39"/>
                <a:gd name="T50" fmla="*/ 30 w 50"/>
                <a:gd name="T51" fmla="*/ 29 h 39"/>
                <a:gd name="T52" fmla="*/ 25 w 50"/>
                <a:gd name="T53" fmla="*/ 30 h 39"/>
                <a:gd name="T54" fmla="*/ 18 w 50"/>
                <a:gd name="T55" fmla="*/ 28 h 39"/>
                <a:gd name="T56" fmla="*/ 8 w 50"/>
                <a:gd name="T57" fmla="*/ 31 h 39"/>
                <a:gd name="T58" fmla="*/ 5 w 50"/>
                <a:gd name="T59" fmla="*/ 32 h 39"/>
                <a:gd name="T60" fmla="*/ 6 w 50"/>
                <a:gd name="T61" fmla="*/ 35 h 39"/>
                <a:gd name="T62" fmla="*/ 7 w 50"/>
                <a:gd name="T63" fmla="*/ 36 h 39"/>
                <a:gd name="T64" fmla="*/ 12 w 50"/>
                <a:gd name="T65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39">
                  <a:moveTo>
                    <a:pt x="12" y="38"/>
                  </a:moveTo>
                  <a:cubicBezTo>
                    <a:pt x="13" y="38"/>
                    <a:pt x="16" y="36"/>
                    <a:pt x="16" y="36"/>
                  </a:cubicBezTo>
                  <a:cubicBezTo>
                    <a:pt x="16" y="36"/>
                    <a:pt x="27" y="35"/>
                    <a:pt x="29" y="35"/>
                  </a:cubicBezTo>
                  <a:cubicBezTo>
                    <a:pt x="29" y="35"/>
                    <a:pt x="30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6" y="36"/>
                    <a:pt x="37" y="37"/>
                  </a:cubicBezTo>
                  <a:cubicBezTo>
                    <a:pt x="37" y="38"/>
                    <a:pt x="45" y="39"/>
                    <a:pt x="49" y="38"/>
                  </a:cubicBezTo>
                  <a:cubicBezTo>
                    <a:pt x="49" y="38"/>
                    <a:pt x="50" y="38"/>
                    <a:pt x="50" y="37"/>
                  </a:cubicBezTo>
                  <a:cubicBezTo>
                    <a:pt x="50" y="36"/>
                    <a:pt x="50" y="33"/>
                    <a:pt x="50" y="32"/>
                  </a:cubicBezTo>
                  <a:cubicBezTo>
                    <a:pt x="50" y="31"/>
                    <a:pt x="47" y="28"/>
                    <a:pt x="45" y="27"/>
                  </a:cubicBezTo>
                  <a:cubicBezTo>
                    <a:pt x="44" y="25"/>
                    <a:pt x="44" y="21"/>
                    <a:pt x="44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1" y="14"/>
                    <a:pt x="38" y="13"/>
                  </a:cubicBezTo>
                  <a:cubicBezTo>
                    <a:pt x="34" y="12"/>
                    <a:pt x="32" y="5"/>
                    <a:pt x="32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7" y="3"/>
                    <a:pt x="24" y="1"/>
                  </a:cubicBezTo>
                  <a:cubicBezTo>
                    <a:pt x="22" y="0"/>
                    <a:pt x="18" y="2"/>
                    <a:pt x="18" y="2"/>
                  </a:cubicBezTo>
                  <a:cubicBezTo>
                    <a:pt x="18" y="2"/>
                    <a:pt x="13" y="3"/>
                    <a:pt x="10" y="2"/>
                  </a:cubicBezTo>
                  <a:cubicBezTo>
                    <a:pt x="7" y="1"/>
                    <a:pt x="8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9"/>
                    <a:pt x="4" y="11"/>
                    <a:pt x="3" y="13"/>
                  </a:cubicBezTo>
                  <a:cubicBezTo>
                    <a:pt x="0" y="17"/>
                    <a:pt x="4" y="23"/>
                    <a:pt x="6" y="25"/>
                  </a:cubicBezTo>
                  <a:cubicBezTo>
                    <a:pt x="6" y="25"/>
                    <a:pt x="7" y="26"/>
                    <a:pt x="7" y="26"/>
                  </a:cubicBezTo>
                  <a:cubicBezTo>
                    <a:pt x="11" y="27"/>
                    <a:pt x="14" y="26"/>
                    <a:pt x="17" y="25"/>
                  </a:cubicBezTo>
                  <a:cubicBezTo>
                    <a:pt x="21" y="23"/>
                    <a:pt x="21" y="28"/>
                    <a:pt x="25" y="28"/>
                  </a:cubicBezTo>
                  <a:cubicBezTo>
                    <a:pt x="29" y="29"/>
                    <a:pt x="30" y="29"/>
                    <a:pt x="30" y="29"/>
                  </a:cubicBezTo>
                  <a:cubicBezTo>
                    <a:pt x="30" y="29"/>
                    <a:pt x="27" y="31"/>
                    <a:pt x="25" y="30"/>
                  </a:cubicBezTo>
                  <a:cubicBezTo>
                    <a:pt x="22" y="30"/>
                    <a:pt x="19" y="27"/>
                    <a:pt x="18" y="28"/>
                  </a:cubicBezTo>
                  <a:cubicBezTo>
                    <a:pt x="16" y="30"/>
                    <a:pt x="10" y="31"/>
                    <a:pt x="8" y="31"/>
                  </a:cubicBezTo>
                  <a:cubicBezTo>
                    <a:pt x="8" y="31"/>
                    <a:pt x="7" y="31"/>
                    <a:pt x="5" y="32"/>
                  </a:cubicBezTo>
                  <a:cubicBezTo>
                    <a:pt x="5" y="33"/>
                    <a:pt x="5" y="34"/>
                    <a:pt x="6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2" y="35"/>
                    <a:pt x="10" y="38"/>
                    <a:pt x="12" y="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69B59B10-B561-04C1-9A36-6AD54A81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254" y="4060670"/>
              <a:ext cx="62507" cy="41352"/>
            </a:xfrm>
            <a:custGeom>
              <a:avLst/>
              <a:gdLst>
                <a:gd name="T0" fmla="*/ 13 w 24"/>
                <a:gd name="T1" fmla="*/ 13 h 14"/>
                <a:gd name="T2" fmla="*/ 19 w 24"/>
                <a:gd name="T3" fmla="*/ 9 h 14"/>
                <a:gd name="T4" fmla="*/ 22 w 24"/>
                <a:gd name="T5" fmla="*/ 7 h 14"/>
                <a:gd name="T6" fmla="*/ 22 w 24"/>
                <a:gd name="T7" fmla="*/ 4 h 14"/>
                <a:gd name="T8" fmla="*/ 24 w 24"/>
                <a:gd name="T9" fmla="*/ 0 h 14"/>
                <a:gd name="T10" fmla="*/ 22 w 24"/>
                <a:gd name="T11" fmla="*/ 0 h 14"/>
                <a:gd name="T12" fmla="*/ 9 w 24"/>
                <a:gd name="T13" fmla="*/ 1 h 14"/>
                <a:gd name="T14" fmla="*/ 5 w 24"/>
                <a:gd name="T15" fmla="*/ 3 h 14"/>
                <a:gd name="T16" fmla="*/ 0 w 24"/>
                <a:gd name="T17" fmla="*/ 1 h 14"/>
                <a:gd name="T18" fmla="*/ 7 w 24"/>
                <a:gd name="T19" fmla="*/ 7 h 14"/>
                <a:gd name="T20" fmla="*/ 11 w 24"/>
                <a:gd name="T21" fmla="*/ 13 h 14"/>
                <a:gd name="T22" fmla="*/ 12 w 24"/>
                <a:gd name="T23" fmla="*/ 14 h 14"/>
                <a:gd name="T24" fmla="*/ 13 w 24"/>
                <a:gd name="T2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4">
                  <a:moveTo>
                    <a:pt x="13" y="13"/>
                  </a:moveTo>
                  <a:cubicBezTo>
                    <a:pt x="14" y="12"/>
                    <a:pt x="18" y="8"/>
                    <a:pt x="19" y="9"/>
                  </a:cubicBezTo>
                  <a:cubicBezTo>
                    <a:pt x="21" y="9"/>
                    <a:pt x="22" y="8"/>
                    <a:pt x="22" y="7"/>
                  </a:cubicBezTo>
                  <a:cubicBezTo>
                    <a:pt x="22" y="7"/>
                    <a:pt x="20" y="4"/>
                    <a:pt x="22" y="4"/>
                  </a:cubicBezTo>
                  <a:cubicBezTo>
                    <a:pt x="23" y="3"/>
                    <a:pt x="24" y="1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0" y="0"/>
                    <a:pt x="9" y="1"/>
                    <a:pt x="9" y="1"/>
                  </a:cubicBezTo>
                  <a:cubicBezTo>
                    <a:pt x="9" y="1"/>
                    <a:pt x="6" y="3"/>
                    <a:pt x="5" y="3"/>
                  </a:cubicBezTo>
                  <a:cubicBezTo>
                    <a:pt x="3" y="3"/>
                    <a:pt x="5" y="0"/>
                    <a:pt x="0" y="1"/>
                  </a:cubicBezTo>
                  <a:cubicBezTo>
                    <a:pt x="2" y="4"/>
                    <a:pt x="3" y="5"/>
                    <a:pt x="7" y="7"/>
                  </a:cubicBezTo>
                  <a:cubicBezTo>
                    <a:pt x="12" y="8"/>
                    <a:pt x="7" y="11"/>
                    <a:pt x="11" y="13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3"/>
                    <a:pt x="12" y="13"/>
                    <a:pt x="13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F655C379-06AB-02BA-A425-443C73023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868" y="4095755"/>
              <a:ext cx="267575" cy="216783"/>
            </a:xfrm>
            <a:custGeom>
              <a:avLst/>
              <a:gdLst>
                <a:gd name="T0" fmla="*/ 95 w 103"/>
                <a:gd name="T1" fmla="*/ 42 h 73"/>
                <a:gd name="T2" fmla="*/ 92 w 103"/>
                <a:gd name="T3" fmla="*/ 36 h 73"/>
                <a:gd name="T4" fmla="*/ 87 w 103"/>
                <a:gd name="T5" fmla="*/ 31 h 73"/>
                <a:gd name="T6" fmla="*/ 84 w 103"/>
                <a:gd name="T7" fmla="*/ 26 h 73"/>
                <a:gd name="T8" fmla="*/ 77 w 103"/>
                <a:gd name="T9" fmla="*/ 23 h 73"/>
                <a:gd name="T10" fmla="*/ 76 w 103"/>
                <a:gd name="T11" fmla="*/ 21 h 73"/>
                <a:gd name="T12" fmla="*/ 72 w 103"/>
                <a:gd name="T13" fmla="*/ 20 h 73"/>
                <a:gd name="T14" fmla="*/ 73 w 103"/>
                <a:gd name="T15" fmla="*/ 17 h 73"/>
                <a:gd name="T16" fmla="*/ 73 w 103"/>
                <a:gd name="T17" fmla="*/ 10 h 73"/>
                <a:gd name="T18" fmla="*/ 67 w 103"/>
                <a:gd name="T19" fmla="*/ 2 h 73"/>
                <a:gd name="T20" fmla="*/ 65 w 103"/>
                <a:gd name="T21" fmla="*/ 1 h 73"/>
                <a:gd name="T22" fmla="*/ 58 w 103"/>
                <a:gd name="T23" fmla="*/ 4 h 73"/>
                <a:gd name="T24" fmla="*/ 57 w 103"/>
                <a:gd name="T25" fmla="*/ 8 h 73"/>
                <a:gd name="T26" fmla="*/ 48 w 103"/>
                <a:gd name="T27" fmla="*/ 16 h 73"/>
                <a:gd name="T28" fmla="*/ 36 w 103"/>
                <a:gd name="T29" fmla="*/ 19 h 73"/>
                <a:gd name="T30" fmla="*/ 36 w 103"/>
                <a:gd name="T31" fmla="*/ 23 h 73"/>
                <a:gd name="T32" fmla="*/ 28 w 103"/>
                <a:gd name="T33" fmla="*/ 27 h 73"/>
                <a:gd name="T34" fmla="*/ 19 w 103"/>
                <a:gd name="T35" fmla="*/ 30 h 73"/>
                <a:gd name="T36" fmla="*/ 14 w 103"/>
                <a:gd name="T37" fmla="*/ 30 h 73"/>
                <a:gd name="T38" fmla="*/ 9 w 103"/>
                <a:gd name="T39" fmla="*/ 32 h 73"/>
                <a:gd name="T40" fmla="*/ 8 w 103"/>
                <a:gd name="T41" fmla="*/ 31 h 73"/>
                <a:gd name="T42" fmla="*/ 4 w 103"/>
                <a:gd name="T43" fmla="*/ 37 h 73"/>
                <a:gd name="T44" fmla="*/ 0 w 103"/>
                <a:gd name="T45" fmla="*/ 45 h 73"/>
                <a:gd name="T46" fmla="*/ 1 w 103"/>
                <a:gd name="T47" fmla="*/ 52 h 73"/>
                <a:gd name="T48" fmla="*/ 3 w 103"/>
                <a:gd name="T49" fmla="*/ 59 h 73"/>
                <a:gd name="T50" fmla="*/ 5 w 103"/>
                <a:gd name="T51" fmla="*/ 64 h 73"/>
                <a:gd name="T52" fmla="*/ 7 w 103"/>
                <a:gd name="T53" fmla="*/ 66 h 73"/>
                <a:gd name="T54" fmla="*/ 12 w 103"/>
                <a:gd name="T55" fmla="*/ 72 h 73"/>
                <a:gd name="T56" fmla="*/ 13 w 103"/>
                <a:gd name="T57" fmla="*/ 73 h 73"/>
                <a:gd name="T58" fmla="*/ 14 w 103"/>
                <a:gd name="T59" fmla="*/ 72 h 73"/>
                <a:gd name="T60" fmla="*/ 16 w 103"/>
                <a:gd name="T61" fmla="*/ 66 h 73"/>
                <a:gd name="T62" fmla="*/ 20 w 103"/>
                <a:gd name="T63" fmla="*/ 65 h 73"/>
                <a:gd name="T64" fmla="*/ 24 w 103"/>
                <a:gd name="T65" fmla="*/ 64 h 73"/>
                <a:gd name="T66" fmla="*/ 31 w 103"/>
                <a:gd name="T67" fmla="*/ 65 h 73"/>
                <a:gd name="T68" fmla="*/ 31 w 103"/>
                <a:gd name="T69" fmla="*/ 59 h 73"/>
                <a:gd name="T70" fmla="*/ 40 w 103"/>
                <a:gd name="T71" fmla="*/ 53 h 73"/>
                <a:gd name="T72" fmla="*/ 47 w 103"/>
                <a:gd name="T73" fmla="*/ 57 h 73"/>
                <a:gd name="T74" fmla="*/ 63 w 103"/>
                <a:gd name="T75" fmla="*/ 60 h 73"/>
                <a:gd name="T76" fmla="*/ 65 w 103"/>
                <a:gd name="T77" fmla="*/ 55 h 73"/>
                <a:gd name="T78" fmla="*/ 72 w 103"/>
                <a:gd name="T79" fmla="*/ 55 h 73"/>
                <a:gd name="T80" fmla="*/ 81 w 103"/>
                <a:gd name="T81" fmla="*/ 52 h 73"/>
                <a:gd name="T82" fmla="*/ 88 w 103"/>
                <a:gd name="T83" fmla="*/ 51 h 73"/>
                <a:gd name="T84" fmla="*/ 97 w 103"/>
                <a:gd name="T85" fmla="*/ 52 h 73"/>
                <a:gd name="T86" fmla="*/ 103 w 103"/>
                <a:gd name="T87" fmla="*/ 51 h 73"/>
                <a:gd name="T88" fmla="*/ 101 w 103"/>
                <a:gd name="T89" fmla="*/ 46 h 73"/>
                <a:gd name="T90" fmla="*/ 95 w 103"/>
                <a:gd name="T91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3">
                  <a:moveTo>
                    <a:pt x="95" y="42"/>
                  </a:moveTo>
                  <a:cubicBezTo>
                    <a:pt x="95" y="40"/>
                    <a:pt x="95" y="39"/>
                    <a:pt x="92" y="36"/>
                  </a:cubicBezTo>
                  <a:cubicBezTo>
                    <a:pt x="89" y="33"/>
                    <a:pt x="87" y="33"/>
                    <a:pt x="87" y="31"/>
                  </a:cubicBezTo>
                  <a:cubicBezTo>
                    <a:pt x="87" y="30"/>
                    <a:pt x="86" y="29"/>
                    <a:pt x="84" y="26"/>
                  </a:cubicBezTo>
                  <a:cubicBezTo>
                    <a:pt x="81" y="23"/>
                    <a:pt x="77" y="23"/>
                    <a:pt x="77" y="23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0" y="18"/>
                    <a:pt x="73" y="17"/>
                  </a:cubicBezTo>
                  <a:cubicBezTo>
                    <a:pt x="76" y="15"/>
                    <a:pt x="73" y="11"/>
                    <a:pt x="73" y="10"/>
                  </a:cubicBezTo>
                  <a:cubicBezTo>
                    <a:pt x="72" y="8"/>
                    <a:pt x="68" y="3"/>
                    <a:pt x="67" y="2"/>
                  </a:cubicBezTo>
                  <a:cubicBezTo>
                    <a:pt x="66" y="2"/>
                    <a:pt x="66" y="2"/>
                    <a:pt x="65" y="1"/>
                  </a:cubicBezTo>
                  <a:cubicBezTo>
                    <a:pt x="63" y="0"/>
                    <a:pt x="60" y="2"/>
                    <a:pt x="58" y="4"/>
                  </a:cubicBezTo>
                  <a:cubicBezTo>
                    <a:pt x="57" y="6"/>
                    <a:pt x="58" y="7"/>
                    <a:pt x="57" y="8"/>
                  </a:cubicBezTo>
                  <a:cubicBezTo>
                    <a:pt x="55" y="9"/>
                    <a:pt x="51" y="13"/>
                    <a:pt x="48" y="16"/>
                  </a:cubicBezTo>
                  <a:cubicBezTo>
                    <a:pt x="46" y="20"/>
                    <a:pt x="39" y="18"/>
                    <a:pt x="36" y="19"/>
                  </a:cubicBezTo>
                  <a:cubicBezTo>
                    <a:pt x="34" y="20"/>
                    <a:pt x="37" y="22"/>
                    <a:pt x="36" y="23"/>
                  </a:cubicBezTo>
                  <a:cubicBezTo>
                    <a:pt x="34" y="25"/>
                    <a:pt x="30" y="27"/>
                    <a:pt x="28" y="27"/>
                  </a:cubicBezTo>
                  <a:cubicBezTo>
                    <a:pt x="27" y="28"/>
                    <a:pt x="21" y="28"/>
                    <a:pt x="19" y="30"/>
                  </a:cubicBezTo>
                  <a:cubicBezTo>
                    <a:pt x="17" y="32"/>
                    <a:pt x="15" y="28"/>
                    <a:pt x="14" y="30"/>
                  </a:cubicBezTo>
                  <a:cubicBezTo>
                    <a:pt x="12" y="33"/>
                    <a:pt x="10" y="33"/>
                    <a:pt x="9" y="32"/>
                  </a:cubicBezTo>
                  <a:cubicBezTo>
                    <a:pt x="9" y="32"/>
                    <a:pt x="8" y="32"/>
                    <a:pt x="8" y="31"/>
                  </a:cubicBezTo>
                  <a:cubicBezTo>
                    <a:pt x="7" y="33"/>
                    <a:pt x="5" y="34"/>
                    <a:pt x="4" y="37"/>
                  </a:cubicBezTo>
                  <a:cubicBezTo>
                    <a:pt x="3" y="40"/>
                    <a:pt x="0" y="43"/>
                    <a:pt x="0" y="45"/>
                  </a:cubicBezTo>
                  <a:cubicBezTo>
                    <a:pt x="0" y="47"/>
                    <a:pt x="1" y="49"/>
                    <a:pt x="1" y="52"/>
                  </a:cubicBezTo>
                  <a:cubicBezTo>
                    <a:pt x="1" y="55"/>
                    <a:pt x="2" y="56"/>
                    <a:pt x="3" y="59"/>
                  </a:cubicBezTo>
                  <a:cubicBezTo>
                    <a:pt x="5" y="61"/>
                    <a:pt x="5" y="64"/>
                    <a:pt x="5" y="64"/>
                  </a:cubicBezTo>
                  <a:cubicBezTo>
                    <a:pt x="5" y="64"/>
                    <a:pt x="5" y="65"/>
                    <a:pt x="7" y="66"/>
                  </a:cubicBezTo>
                  <a:cubicBezTo>
                    <a:pt x="8" y="68"/>
                    <a:pt x="12" y="70"/>
                    <a:pt x="12" y="72"/>
                  </a:cubicBezTo>
                  <a:cubicBezTo>
                    <a:pt x="12" y="72"/>
                    <a:pt x="13" y="73"/>
                    <a:pt x="13" y="73"/>
                  </a:cubicBezTo>
                  <a:cubicBezTo>
                    <a:pt x="14" y="73"/>
                    <a:pt x="14" y="73"/>
                    <a:pt x="14" y="72"/>
                  </a:cubicBezTo>
                  <a:cubicBezTo>
                    <a:pt x="16" y="70"/>
                    <a:pt x="16" y="66"/>
                    <a:pt x="16" y="66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6" y="53"/>
                    <a:pt x="40" y="53"/>
                  </a:cubicBezTo>
                  <a:cubicBezTo>
                    <a:pt x="44" y="53"/>
                    <a:pt x="47" y="57"/>
                    <a:pt x="47" y="57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60"/>
                    <a:pt x="64" y="56"/>
                    <a:pt x="65" y="55"/>
                  </a:cubicBezTo>
                  <a:cubicBezTo>
                    <a:pt x="67" y="54"/>
                    <a:pt x="70" y="56"/>
                    <a:pt x="72" y="55"/>
                  </a:cubicBezTo>
                  <a:cubicBezTo>
                    <a:pt x="74" y="54"/>
                    <a:pt x="77" y="52"/>
                    <a:pt x="81" y="52"/>
                  </a:cubicBezTo>
                  <a:cubicBezTo>
                    <a:pt x="85" y="52"/>
                    <a:pt x="86" y="54"/>
                    <a:pt x="88" y="51"/>
                  </a:cubicBezTo>
                  <a:cubicBezTo>
                    <a:pt x="89" y="48"/>
                    <a:pt x="97" y="52"/>
                    <a:pt x="97" y="52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1" y="46"/>
                    <a:pt x="95" y="43"/>
                    <a:pt x="95" y="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0E2AE795-80EF-EBCD-FB3A-CF20C3C61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4258" y="4025583"/>
              <a:ext cx="262092" cy="248110"/>
            </a:xfrm>
            <a:custGeom>
              <a:avLst/>
              <a:gdLst>
                <a:gd name="T0" fmla="*/ 62 w 101"/>
                <a:gd name="T1" fmla="*/ 61 h 84"/>
                <a:gd name="T2" fmla="*/ 67 w 101"/>
                <a:gd name="T3" fmla="*/ 60 h 84"/>
                <a:gd name="T4" fmla="*/ 73 w 101"/>
                <a:gd name="T5" fmla="*/ 65 h 84"/>
                <a:gd name="T6" fmla="*/ 77 w 101"/>
                <a:gd name="T7" fmla="*/ 61 h 84"/>
                <a:gd name="T8" fmla="*/ 83 w 101"/>
                <a:gd name="T9" fmla="*/ 48 h 84"/>
                <a:gd name="T10" fmla="*/ 87 w 101"/>
                <a:gd name="T11" fmla="*/ 43 h 84"/>
                <a:gd name="T12" fmla="*/ 88 w 101"/>
                <a:gd name="T13" fmla="*/ 38 h 84"/>
                <a:gd name="T14" fmla="*/ 90 w 101"/>
                <a:gd name="T15" fmla="*/ 33 h 84"/>
                <a:gd name="T16" fmla="*/ 95 w 101"/>
                <a:gd name="T17" fmla="*/ 24 h 84"/>
                <a:gd name="T18" fmla="*/ 100 w 101"/>
                <a:gd name="T19" fmla="*/ 21 h 84"/>
                <a:gd name="T20" fmla="*/ 99 w 101"/>
                <a:gd name="T21" fmla="*/ 16 h 84"/>
                <a:gd name="T22" fmla="*/ 96 w 101"/>
                <a:gd name="T23" fmla="*/ 12 h 84"/>
                <a:gd name="T24" fmla="*/ 96 w 101"/>
                <a:gd name="T25" fmla="*/ 8 h 84"/>
                <a:gd name="T26" fmla="*/ 93 w 101"/>
                <a:gd name="T27" fmla="*/ 4 h 84"/>
                <a:gd name="T28" fmla="*/ 90 w 101"/>
                <a:gd name="T29" fmla="*/ 3 h 84"/>
                <a:gd name="T30" fmla="*/ 84 w 101"/>
                <a:gd name="T31" fmla="*/ 8 h 84"/>
                <a:gd name="T32" fmla="*/ 77 w 101"/>
                <a:gd name="T33" fmla="*/ 6 h 84"/>
                <a:gd name="T34" fmla="*/ 66 w 101"/>
                <a:gd name="T35" fmla="*/ 6 h 84"/>
                <a:gd name="T36" fmla="*/ 60 w 101"/>
                <a:gd name="T37" fmla="*/ 10 h 84"/>
                <a:gd name="T38" fmla="*/ 52 w 101"/>
                <a:gd name="T39" fmla="*/ 10 h 84"/>
                <a:gd name="T40" fmla="*/ 45 w 101"/>
                <a:gd name="T41" fmla="*/ 7 h 84"/>
                <a:gd name="T42" fmla="*/ 38 w 101"/>
                <a:gd name="T43" fmla="*/ 9 h 84"/>
                <a:gd name="T44" fmla="*/ 34 w 101"/>
                <a:gd name="T45" fmla="*/ 4 h 84"/>
                <a:gd name="T46" fmla="*/ 27 w 101"/>
                <a:gd name="T47" fmla="*/ 2 h 84"/>
                <a:gd name="T48" fmla="*/ 22 w 101"/>
                <a:gd name="T49" fmla="*/ 4 h 84"/>
                <a:gd name="T50" fmla="*/ 14 w 101"/>
                <a:gd name="T51" fmla="*/ 4 h 84"/>
                <a:gd name="T52" fmla="*/ 12 w 101"/>
                <a:gd name="T53" fmla="*/ 11 h 84"/>
                <a:gd name="T54" fmla="*/ 9 w 101"/>
                <a:gd name="T55" fmla="*/ 17 h 84"/>
                <a:gd name="T56" fmla="*/ 8 w 101"/>
                <a:gd name="T57" fmla="*/ 18 h 84"/>
                <a:gd name="T58" fmla="*/ 9 w 101"/>
                <a:gd name="T59" fmla="*/ 24 h 84"/>
                <a:gd name="T60" fmla="*/ 8 w 101"/>
                <a:gd name="T61" fmla="*/ 36 h 84"/>
                <a:gd name="T62" fmla="*/ 5 w 101"/>
                <a:gd name="T63" fmla="*/ 41 h 84"/>
                <a:gd name="T64" fmla="*/ 1 w 101"/>
                <a:gd name="T65" fmla="*/ 47 h 84"/>
                <a:gd name="T66" fmla="*/ 1 w 101"/>
                <a:gd name="T67" fmla="*/ 57 h 84"/>
                <a:gd name="T68" fmla="*/ 4 w 101"/>
                <a:gd name="T69" fmla="*/ 63 h 84"/>
                <a:gd name="T70" fmla="*/ 4 w 101"/>
                <a:gd name="T71" fmla="*/ 64 h 84"/>
                <a:gd name="T72" fmla="*/ 16 w 101"/>
                <a:gd name="T73" fmla="*/ 67 h 84"/>
                <a:gd name="T74" fmla="*/ 24 w 101"/>
                <a:gd name="T75" fmla="*/ 75 h 84"/>
                <a:gd name="T76" fmla="*/ 29 w 101"/>
                <a:gd name="T77" fmla="*/ 83 h 84"/>
                <a:gd name="T78" fmla="*/ 37 w 101"/>
                <a:gd name="T79" fmla="*/ 81 h 84"/>
                <a:gd name="T80" fmla="*/ 49 w 101"/>
                <a:gd name="T81" fmla="*/ 79 h 84"/>
                <a:gd name="T82" fmla="*/ 50 w 101"/>
                <a:gd name="T83" fmla="*/ 79 h 84"/>
                <a:gd name="T84" fmla="*/ 52 w 101"/>
                <a:gd name="T85" fmla="*/ 70 h 84"/>
                <a:gd name="T86" fmla="*/ 62 w 101"/>
                <a:gd name="T87" fmla="*/ 6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84">
                  <a:moveTo>
                    <a:pt x="62" y="61"/>
                  </a:moveTo>
                  <a:cubicBezTo>
                    <a:pt x="63" y="61"/>
                    <a:pt x="65" y="62"/>
                    <a:pt x="67" y="60"/>
                  </a:cubicBezTo>
                  <a:cubicBezTo>
                    <a:pt x="69" y="59"/>
                    <a:pt x="73" y="62"/>
                    <a:pt x="73" y="65"/>
                  </a:cubicBezTo>
                  <a:cubicBezTo>
                    <a:pt x="74" y="67"/>
                    <a:pt x="75" y="64"/>
                    <a:pt x="77" y="61"/>
                  </a:cubicBezTo>
                  <a:cubicBezTo>
                    <a:pt x="78" y="58"/>
                    <a:pt x="83" y="50"/>
                    <a:pt x="83" y="48"/>
                  </a:cubicBezTo>
                  <a:cubicBezTo>
                    <a:pt x="83" y="46"/>
                    <a:pt x="87" y="44"/>
                    <a:pt x="87" y="43"/>
                  </a:cubicBezTo>
                  <a:cubicBezTo>
                    <a:pt x="87" y="42"/>
                    <a:pt x="87" y="39"/>
                    <a:pt x="88" y="38"/>
                  </a:cubicBezTo>
                  <a:cubicBezTo>
                    <a:pt x="89" y="38"/>
                    <a:pt x="90" y="34"/>
                    <a:pt x="90" y="33"/>
                  </a:cubicBezTo>
                  <a:cubicBezTo>
                    <a:pt x="90" y="32"/>
                    <a:pt x="94" y="25"/>
                    <a:pt x="95" y="24"/>
                  </a:cubicBezTo>
                  <a:cubicBezTo>
                    <a:pt x="96" y="23"/>
                    <a:pt x="99" y="23"/>
                    <a:pt x="100" y="21"/>
                  </a:cubicBezTo>
                  <a:cubicBezTo>
                    <a:pt x="100" y="19"/>
                    <a:pt x="101" y="16"/>
                    <a:pt x="99" y="16"/>
                  </a:cubicBezTo>
                  <a:cubicBezTo>
                    <a:pt x="98" y="15"/>
                    <a:pt x="96" y="14"/>
                    <a:pt x="96" y="12"/>
                  </a:cubicBezTo>
                  <a:cubicBezTo>
                    <a:pt x="96" y="12"/>
                    <a:pt x="96" y="10"/>
                    <a:pt x="96" y="8"/>
                  </a:cubicBezTo>
                  <a:cubicBezTo>
                    <a:pt x="94" y="8"/>
                    <a:pt x="94" y="6"/>
                    <a:pt x="93" y="4"/>
                  </a:cubicBezTo>
                  <a:cubicBezTo>
                    <a:pt x="92" y="3"/>
                    <a:pt x="92" y="2"/>
                    <a:pt x="90" y="3"/>
                  </a:cubicBezTo>
                  <a:cubicBezTo>
                    <a:pt x="88" y="3"/>
                    <a:pt x="86" y="7"/>
                    <a:pt x="84" y="8"/>
                  </a:cubicBezTo>
                  <a:cubicBezTo>
                    <a:pt x="82" y="9"/>
                    <a:pt x="79" y="7"/>
                    <a:pt x="77" y="6"/>
                  </a:cubicBezTo>
                  <a:cubicBezTo>
                    <a:pt x="76" y="6"/>
                    <a:pt x="69" y="6"/>
                    <a:pt x="66" y="6"/>
                  </a:cubicBezTo>
                  <a:cubicBezTo>
                    <a:pt x="64" y="6"/>
                    <a:pt x="62" y="9"/>
                    <a:pt x="60" y="10"/>
                  </a:cubicBezTo>
                  <a:cubicBezTo>
                    <a:pt x="58" y="11"/>
                    <a:pt x="53" y="11"/>
                    <a:pt x="52" y="10"/>
                  </a:cubicBezTo>
                  <a:cubicBezTo>
                    <a:pt x="50" y="10"/>
                    <a:pt x="47" y="7"/>
                    <a:pt x="45" y="7"/>
                  </a:cubicBezTo>
                  <a:cubicBezTo>
                    <a:pt x="44" y="7"/>
                    <a:pt x="41" y="7"/>
                    <a:pt x="38" y="9"/>
                  </a:cubicBezTo>
                  <a:cubicBezTo>
                    <a:pt x="36" y="10"/>
                    <a:pt x="35" y="6"/>
                    <a:pt x="34" y="4"/>
                  </a:cubicBezTo>
                  <a:cubicBezTo>
                    <a:pt x="32" y="2"/>
                    <a:pt x="29" y="4"/>
                    <a:pt x="27" y="2"/>
                  </a:cubicBezTo>
                  <a:cubicBezTo>
                    <a:pt x="25" y="0"/>
                    <a:pt x="24" y="4"/>
                    <a:pt x="22" y="4"/>
                  </a:cubicBezTo>
                  <a:cubicBezTo>
                    <a:pt x="20" y="4"/>
                    <a:pt x="16" y="3"/>
                    <a:pt x="14" y="4"/>
                  </a:cubicBezTo>
                  <a:cubicBezTo>
                    <a:pt x="13" y="5"/>
                    <a:pt x="13" y="10"/>
                    <a:pt x="12" y="11"/>
                  </a:cubicBezTo>
                  <a:cubicBezTo>
                    <a:pt x="12" y="11"/>
                    <a:pt x="9" y="15"/>
                    <a:pt x="9" y="17"/>
                  </a:cubicBezTo>
                  <a:cubicBezTo>
                    <a:pt x="9" y="17"/>
                    <a:pt x="8" y="18"/>
                    <a:pt x="8" y="18"/>
                  </a:cubicBezTo>
                  <a:cubicBezTo>
                    <a:pt x="8" y="20"/>
                    <a:pt x="9" y="23"/>
                    <a:pt x="9" y="24"/>
                  </a:cubicBezTo>
                  <a:cubicBezTo>
                    <a:pt x="9" y="26"/>
                    <a:pt x="10" y="34"/>
                    <a:pt x="8" y="36"/>
                  </a:cubicBezTo>
                  <a:cubicBezTo>
                    <a:pt x="6" y="38"/>
                    <a:pt x="5" y="41"/>
                    <a:pt x="5" y="41"/>
                  </a:cubicBezTo>
                  <a:cubicBezTo>
                    <a:pt x="5" y="41"/>
                    <a:pt x="2" y="43"/>
                    <a:pt x="1" y="47"/>
                  </a:cubicBezTo>
                  <a:cubicBezTo>
                    <a:pt x="0" y="51"/>
                    <a:pt x="1" y="54"/>
                    <a:pt x="1" y="57"/>
                  </a:cubicBezTo>
                  <a:cubicBezTo>
                    <a:pt x="1" y="59"/>
                    <a:pt x="3" y="61"/>
                    <a:pt x="4" y="63"/>
                  </a:cubicBezTo>
                  <a:cubicBezTo>
                    <a:pt x="4" y="63"/>
                    <a:pt x="4" y="63"/>
                    <a:pt x="4" y="64"/>
                  </a:cubicBezTo>
                  <a:cubicBezTo>
                    <a:pt x="5" y="66"/>
                    <a:pt x="12" y="66"/>
                    <a:pt x="16" y="67"/>
                  </a:cubicBezTo>
                  <a:cubicBezTo>
                    <a:pt x="20" y="68"/>
                    <a:pt x="25" y="73"/>
                    <a:pt x="24" y="75"/>
                  </a:cubicBezTo>
                  <a:cubicBezTo>
                    <a:pt x="24" y="77"/>
                    <a:pt x="27" y="82"/>
                    <a:pt x="29" y="83"/>
                  </a:cubicBezTo>
                  <a:cubicBezTo>
                    <a:pt x="31" y="84"/>
                    <a:pt x="35" y="81"/>
                    <a:pt x="37" y="81"/>
                  </a:cubicBezTo>
                  <a:cubicBezTo>
                    <a:pt x="40" y="81"/>
                    <a:pt x="47" y="81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52" y="75"/>
                    <a:pt x="52" y="70"/>
                    <a:pt x="52" y="70"/>
                  </a:cubicBezTo>
                  <a:cubicBezTo>
                    <a:pt x="52" y="70"/>
                    <a:pt x="61" y="61"/>
                    <a:pt x="62" y="6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F82A84C5-4506-FBD9-C610-B7A49509D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588" y="4063175"/>
              <a:ext cx="67990" cy="157888"/>
            </a:xfrm>
            <a:custGeom>
              <a:avLst/>
              <a:gdLst>
                <a:gd name="T0" fmla="*/ 17 w 26"/>
                <a:gd name="T1" fmla="*/ 34 h 53"/>
                <a:gd name="T2" fmla="*/ 21 w 26"/>
                <a:gd name="T3" fmla="*/ 28 h 53"/>
                <a:gd name="T4" fmla="*/ 24 w 26"/>
                <a:gd name="T5" fmla="*/ 23 h 53"/>
                <a:gd name="T6" fmla="*/ 25 w 26"/>
                <a:gd name="T7" fmla="*/ 11 h 53"/>
                <a:gd name="T8" fmla="*/ 24 w 26"/>
                <a:gd name="T9" fmla="*/ 5 h 53"/>
                <a:gd name="T10" fmla="*/ 21 w 26"/>
                <a:gd name="T11" fmla="*/ 5 h 53"/>
                <a:gd name="T12" fmla="*/ 18 w 26"/>
                <a:gd name="T13" fmla="*/ 1 h 53"/>
                <a:gd name="T14" fmla="*/ 15 w 26"/>
                <a:gd name="T15" fmla="*/ 5 h 53"/>
                <a:gd name="T16" fmla="*/ 13 w 26"/>
                <a:gd name="T17" fmla="*/ 8 h 53"/>
                <a:gd name="T18" fmla="*/ 6 w 26"/>
                <a:gd name="T19" fmla="*/ 10 h 53"/>
                <a:gd name="T20" fmla="*/ 1 w 26"/>
                <a:gd name="T21" fmla="*/ 13 h 53"/>
                <a:gd name="T22" fmla="*/ 0 w 26"/>
                <a:gd name="T23" fmla="*/ 13 h 53"/>
                <a:gd name="T24" fmla="*/ 5 w 26"/>
                <a:gd name="T25" fmla="*/ 21 h 53"/>
                <a:gd name="T26" fmla="*/ 6 w 26"/>
                <a:gd name="T27" fmla="*/ 27 h 53"/>
                <a:gd name="T28" fmla="*/ 8 w 26"/>
                <a:gd name="T29" fmla="*/ 37 h 53"/>
                <a:gd name="T30" fmla="*/ 8 w 26"/>
                <a:gd name="T31" fmla="*/ 53 h 53"/>
                <a:gd name="T32" fmla="*/ 14 w 26"/>
                <a:gd name="T33" fmla="*/ 52 h 53"/>
                <a:gd name="T34" fmla="*/ 20 w 26"/>
                <a:gd name="T35" fmla="*/ 50 h 53"/>
                <a:gd name="T36" fmla="*/ 17 w 26"/>
                <a:gd name="T37" fmla="*/ 44 h 53"/>
                <a:gd name="T38" fmla="*/ 17 w 26"/>
                <a:gd name="T39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17" y="34"/>
                  </a:moveTo>
                  <a:cubicBezTo>
                    <a:pt x="18" y="30"/>
                    <a:pt x="21" y="28"/>
                    <a:pt x="21" y="28"/>
                  </a:cubicBezTo>
                  <a:cubicBezTo>
                    <a:pt x="21" y="28"/>
                    <a:pt x="22" y="25"/>
                    <a:pt x="24" y="23"/>
                  </a:cubicBezTo>
                  <a:cubicBezTo>
                    <a:pt x="26" y="21"/>
                    <a:pt x="25" y="13"/>
                    <a:pt x="25" y="11"/>
                  </a:cubicBezTo>
                  <a:cubicBezTo>
                    <a:pt x="25" y="10"/>
                    <a:pt x="24" y="7"/>
                    <a:pt x="24" y="5"/>
                  </a:cubicBezTo>
                  <a:cubicBezTo>
                    <a:pt x="23" y="6"/>
                    <a:pt x="22" y="6"/>
                    <a:pt x="21" y="5"/>
                  </a:cubicBezTo>
                  <a:cubicBezTo>
                    <a:pt x="19" y="4"/>
                    <a:pt x="21" y="2"/>
                    <a:pt x="18" y="1"/>
                  </a:cubicBezTo>
                  <a:cubicBezTo>
                    <a:pt x="16" y="0"/>
                    <a:pt x="15" y="3"/>
                    <a:pt x="15" y="5"/>
                  </a:cubicBezTo>
                  <a:cubicBezTo>
                    <a:pt x="16" y="7"/>
                    <a:pt x="14" y="7"/>
                    <a:pt x="13" y="8"/>
                  </a:cubicBezTo>
                  <a:cubicBezTo>
                    <a:pt x="12" y="10"/>
                    <a:pt x="8" y="10"/>
                    <a:pt x="6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0" y="20"/>
                    <a:pt x="2" y="19"/>
                    <a:pt x="5" y="21"/>
                  </a:cubicBezTo>
                  <a:cubicBezTo>
                    <a:pt x="8" y="23"/>
                    <a:pt x="5" y="26"/>
                    <a:pt x="6" y="27"/>
                  </a:cubicBezTo>
                  <a:cubicBezTo>
                    <a:pt x="8" y="29"/>
                    <a:pt x="7" y="33"/>
                    <a:pt x="8" y="37"/>
                  </a:cubicBezTo>
                  <a:cubicBezTo>
                    <a:pt x="8" y="40"/>
                    <a:pt x="8" y="47"/>
                    <a:pt x="8" y="53"/>
                  </a:cubicBezTo>
                  <a:cubicBezTo>
                    <a:pt x="10" y="52"/>
                    <a:pt x="13" y="52"/>
                    <a:pt x="14" y="52"/>
                  </a:cubicBezTo>
                  <a:cubicBezTo>
                    <a:pt x="17" y="52"/>
                    <a:pt x="18" y="49"/>
                    <a:pt x="20" y="50"/>
                  </a:cubicBezTo>
                  <a:cubicBezTo>
                    <a:pt x="19" y="48"/>
                    <a:pt x="17" y="46"/>
                    <a:pt x="17" y="44"/>
                  </a:cubicBezTo>
                  <a:cubicBezTo>
                    <a:pt x="17" y="41"/>
                    <a:pt x="16" y="38"/>
                    <a:pt x="17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B82CEE3C-B5A9-7BEF-9A8C-687928536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041" y="4099514"/>
              <a:ext cx="38382" cy="130321"/>
            </a:xfrm>
            <a:custGeom>
              <a:avLst/>
              <a:gdLst>
                <a:gd name="T0" fmla="*/ 13 w 15"/>
                <a:gd name="T1" fmla="*/ 15 h 44"/>
                <a:gd name="T2" fmla="*/ 12 w 15"/>
                <a:gd name="T3" fmla="*/ 9 h 44"/>
                <a:gd name="T4" fmla="*/ 7 w 15"/>
                <a:gd name="T5" fmla="*/ 1 h 44"/>
                <a:gd name="T6" fmla="*/ 1 w 15"/>
                <a:gd name="T7" fmla="*/ 0 h 44"/>
                <a:gd name="T8" fmla="*/ 0 w 15"/>
                <a:gd name="T9" fmla="*/ 0 h 44"/>
                <a:gd name="T10" fmla="*/ 1 w 15"/>
                <a:gd name="T11" fmla="*/ 6 h 44"/>
                <a:gd name="T12" fmla="*/ 3 w 15"/>
                <a:gd name="T13" fmla="*/ 11 h 44"/>
                <a:gd name="T14" fmla="*/ 4 w 15"/>
                <a:gd name="T15" fmla="*/ 22 h 44"/>
                <a:gd name="T16" fmla="*/ 6 w 15"/>
                <a:gd name="T17" fmla="*/ 34 h 44"/>
                <a:gd name="T18" fmla="*/ 9 w 15"/>
                <a:gd name="T19" fmla="*/ 44 h 44"/>
                <a:gd name="T20" fmla="*/ 11 w 15"/>
                <a:gd name="T21" fmla="*/ 43 h 44"/>
                <a:gd name="T22" fmla="*/ 15 w 15"/>
                <a:gd name="T23" fmla="*/ 41 h 44"/>
                <a:gd name="T24" fmla="*/ 15 w 15"/>
                <a:gd name="T25" fmla="*/ 25 h 44"/>
                <a:gd name="T26" fmla="*/ 13 w 15"/>
                <a:gd name="T2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4">
                  <a:moveTo>
                    <a:pt x="13" y="15"/>
                  </a:moveTo>
                  <a:cubicBezTo>
                    <a:pt x="12" y="14"/>
                    <a:pt x="15" y="11"/>
                    <a:pt x="12" y="9"/>
                  </a:cubicBezTo>
                  <a:cubicBezTo>
                    <a:pt x="9" y="7"/>
                    <a:pt x="7" y="8"/>
                    <a:pt x="7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5"/>
                    <a:pt x="1" y="6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3"/>
                    <a:pt x="3" y="20"/>
                    <a:pt x="4" y="22"/>
                  </a:cubicBezTo>
                  <a:cubicBezTo>
                    <a:pt x="5" y="25"/>
                    <a:pt x="6" y="30"/>
                    <a:pt x="6" y="34"/>
                  </a:cubicBezTo>
                  <a:cubicBezTo>
                    <a:pt x="6" y="37"/>
                    <a:pt x="7" y="41"/>
                    <a:pt x="9" y="44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2" y="42"/>
                    <a:pt x="14" y="41"/>
                    <a:pt x="15" y="41"/>
                  </a:cubicBezTo>
                  <a:cubicBezTo>
                    <a:pt x="15" y="35"/>
                    <a:pt x="15" y="28"/>
                    <a:pt x="15" y="25"/>
                  </a:cubicBezTo>
                  <a:cubicBezTo>
                    <a:pt x="14" y="21"/>
                    <a:pt x="15" y="17"/>
                    <a:pt x="13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2D06D3EC-7327-52B7-97B8-6C1320D2F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757" y="4049391"/>
              <a:ext cx="160106" cy="286957"/>
            </a:xfrm>
            <a:custGeom>
              <a:avLst/>
              <a:gdLst>
                <a:gd name="T0" fmla="*/ 26 w 62"/>
                <a:gd name="T1" fmla="*/ 92 h 97"/>
                <a:gd name="T2" fmla="*/ 48 w 62"/>
                <a:gd name="T3" fmla="*/ 93 h 97"/>
                <a:gd name="T4" fmla="*/ 60 w 62"/>
                <a:gd name="T5" fmla="*/ 97 h 97"/>
                <a:gd name="T6" fmla="*/ 62 w 62"/>
                <a:gd name="T7" fmla="*/ 89 h 97"/>
                <a:gd name="T8" fmla="*/ 61 w 62"/>
                <a:gd name="T9" fmla="*/ 88 h 97"/>
                <a:gd name="T10" fmla="*/ 56 w 62"/>
                <a:gd name="T11" fmla="*/ 82 h 97"/>
                <a:gd name="T12" fmla="*/ 54 w 62"/>
                <a:gd name="T13" fmla="*/ 80 h 97"/>
                <a:gd name="T14" fmla="*/ 52 w 62"/>
                <a:gd name="T15" fmla="*/ 75 h 97"/>
                <a:gd name="T16" fmla="*/ 50 w 62"/>
                <a:gd name="T17" fmla="*/ 68 h 97"/>
                <a:gd name="T18" fmla="*/ 49 w 62"/>
                <a:gd name="T19" fmla="*/ 61 h 97"/>
                <a:gd name="T20" fmla="*/ 53 w 62"/>
                <a:gd name="T21" fmla="*/ 53 h 97"/>
                <a:gd name="T22" fmla="*/ 57 w 62"/>
                <a:gd name="T23" fmla="*/ 47 h 97"/>
                <a:gd name="T24" fmla="*/ 55 w 62"/>
                <a:gd name="T25" fmla="*/ 41 h 97"/>
                <a:gd name="T26" fmla="*/ 48 w 62"/>
                <a:gd name="T27" fmla="*/ 34 h 97"/>
                <a:gd name="T28" fmla="*/ 46 w 62"/>
                <a:gd name="T29" fmla="*/ 28 h 97"/>
                <a:gd name="T30" fmla="*/ 53 w 62"/>
                <a:gd name="T31" fmla="*/ 27 h 97"/>
                <a:gd name="T32" fmla="*/ 56 w 62"/>
                <a:gd name="T33" fmla="*/ 26 h 97"/>
                <a:gd name="T34" fmla="*/ 53 w 62"/>
                <a:gd name="T35" fmla="*/ 15 h 97"/>
                <a:gd name="T36" fmla="*/ 52 w 62"/>
                <a:gd name="T37" fmla="*/ 8 h 97"/>
                <a:gd name="T38" fmla="*/ 47 w 62"/>
                <a:gd name="T39" fmla="*/ 0 h 97"/>
                <a:gd name="T40" fmla="*/ 46 w 62"/>
                <a:gd name="T41" fmla="*/ 0 h 97"/>
                <a:gd name="T42" fmla="*/ 46 w 62"/>
                <a:gd name="T43" fmla="*/ 4 h 97"/>
                <a:gd name="T44" fmla="*/ 49 w 62"/>
                <a:gd name="T45" fmla="*/ 8 h 97"/>
                <a:gd name="T46" fmla="*/ 50 w 62"/>
                <a:gd name="T47" fmla="*/ 13 h 97"/>
                <a:gd name="T48" fmla="*/ 45 w 62"/>
                <a:gd name="T49" fmla="*/ 16 h 97"/>
                <a:gd name="T50" fmla="*/ 40 w 62"/>
                <a:gd name="T51" fmla="*/ 25 h 97"/>
                <a:gd name="T52" fmla="*/ 38 w 62"/>
                <a:gd name="T53" fmla="*/ 30 h 97"/>
                <a:gd name="T54" fmla="*/ 37 w 62"/>
                <a:gd name="T55" fmla="*/ 35 h 97"/>
                <a:gd name="T56" fmla="*/ 33 w 62"/>
                <a:gd name="T57" fmla="*/ 40 h 97"/>
                <a:gd name="T58" fmla="*/ 27 w 62"/>
                <a:gd name="T59" fmla="*/ 53 h 97"/>
                <a:gd name="T60" fmla="*/ 23 w 62"/>
                <a:gd name="T61" fmla="*/ 57 h 97"/>
                <a:gd name="T62" fmla="*/ 17 w 62"/>
                <a:gd name="T63" fmla="*/ 52 h 97"/>
                <a:gd name="T64" fmla="*/ 12 w 62"/>
                <a:gd name="T65" fmla="*/ 53 h 97"/>
                <a:gd name="T66" fmla="*/ 2 w 62"/>
                <a:gd name="T67" fmla="*/ 62 h 97"/>
                <a:gd name="T68" fmla="*/ 0 w 62"/>
                <a:gd name="T69" fmla="*/ 71 h 97"/>
                <a:gd name="T70" fmla="*/ 4 w 62"/>
                <a:gd name="T71" fmla="*/ 76 h 97"/>
                <a:gd name="T72" fmla="*/ 10 w 62"/>
                <a:gd name="T73" fmla="*/ 77 h 97"/>
                <a:gd name="T74" fmla="*/ 12 w 62"/>
                <a:gd name="T75" fmla="*/ 86 h 97"/>
                <a:gd name="T76" fmla="*/ 11 w 62"/>
                <a:gd name="T77" fmla="*/ 93 h 97"/>
                <a:gd name="T78" fmla="*/ 22 w 62"/>
                <a:gd name="T79" fmla="*/ 93 h 97"/>
                <a:gd name="T80" fmla="*/ 26 w 62"/>
                <a:gd name="T81" fmla="*/ 9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97">
                  <a:moveTo>
                    <a:pt x="26" y="92"/>
                  </a:moveTo>
                  <a:cubicBezTo>
                    <a:pt x="26" y="92"/>
                    <a:pt x="46" y="93"/>
                    <a:pt x="48" y="93"/>
                  </a:cubicBezTo>
                  <a:cubicBezTo>
                    <a:pt x="51" y="92"/>
                    <a:pt x="60" y="97"/>
                    <a:pt x="60" y="97"/>
                  </a:cubicBezTo>
                  <a:cubicBezTo>
                    <a:pt x="60" y="97"/>
                    <a:pt x="61" y="92"/>
                    <a:pt x="62" y="89"/>
                  </a:cubicBezTo>
                  <a:cubicBezTo>
                    <a:pt x="62" y="89"/>
                    <a:pt x="61" y="88"/>
                    <a:pt x="61" y="88"/>
                  </a:cubicBezTo>
                  <a:cubicBezTo>
                    <a:pt x="61" y="86"/>
                    <a:pt x="57" y="84"/>
                    <a:pt x="56" y="82"/>
                  </a:cubicBezTo>
                  <a:cubicBezTo>
                    <a:pt x="54" y="81"/>
                    <a:pt x="54" y="80"/>
                    <a:pt x="54" y="80"/>
                  </a:cubicBezTo>
                  <a:cubicBezTo>
                    <a:pt x="54" y="80"/>
                    <a:pt x="54" y="77"/>
                    <a:pt x="52" y="75"/>
                  </a:cubicBezTo>
                  <a:cubicBezTo>
                    <a:pt x="51" y="72"/>
                    <a:pt x="50" y="71"/>
                    <a:pt x="50" y="68"/>
                  </a:cubicBezTo>
                  <a:cubicBezTo>
                    <a:pt x="50" y="65"/>
                    <a:pt x="49" y="63"/>
                    <a:pt x="49" y="61"/>
                  </a:cubicBezTo>
                  <a:cubicBezTo>
                    <a:pt x="49" y="59"/>
                    <a:pt x="52" y="56"/>
                    <a:pt x="53" y="53"/>
                  </a:cubicBezTo>
                  <a:cubicBezTo>
                    <a:pt x="54" y="50"/>
                    <a:pt x="56" y="49"/>
                    <a:pt x="57" y="47"/>
                  </a:cubicBezTo>
                  <a:cubicBezTo>
                    <a:pt x="56" y="46"/>
                    <a:pt x="55" y="44"/>
                    <a:pt x="55" y="41"/>
                  </a:cubicBezTo>
                  <a:cubicBezTo>
                    <a:pt x="54" y="38"/>
                    <a:pt x="51" y="37"/>
                    <a:pt x="48" y="34"/>
                  </a:cubicBezTo>
                  <a:cubicBezTo>
                    <a:pt x="45" y="31"/>
                    <a:pt x="46" y="29"/>
                    <a:pt x="46" y="28"/>
                  </a:cubicBezTo>
                  <a:cubicBezTo>
                    <a:pt x="46" y="27"/>
                    <a:pt x="50" y="27"/>
                    <a:pt x="53" y="27"/>
                  </a:cubicBezTo>
                  <a:cubicBezTo>
                    <a:pt x="56" y="27"/>
                    <a:pt x="58" y="27"/>
                    <a:pt x="56" y="26"/>
                  </a:cubicBezTo>
                  <a:cubicBezTo>
                    <a:pt x="55" y="25"/>
                    <a:pt x="53" y="19"/>
                    <a:pt x="53" y="15"/>
                  </a:cubicBezTo>
                  <a:cubicBezTo>
                    <a:pt x="53" y="11"/>
                    <a:pt x="52" y="10"/>
                    <a:pt x="52" y="8"/>
                  </a:cubicBezTo>
                  <a:cubicBezTo>
                    <a:pt x="52" y="6"/>
                    <a:pt x="49" y="0"/>
                    <a:pt x="47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6" y="2"/>
                    <a:pt x="46" y="4"/>
                    <a:pt x="46" y="4"/>
                  </a:cubicBezTo>
                  <a:cubicBezTo>
                    <a:pt x="46" y="6"/>
                    <a:pt x="48" y="7"/>
                    <a:pt x="49" y="8"/>
                  </a:cubicBezTo>
                  <a:cubicBezTo>
                    <a:pt x="51" y="8"/>
                    <a:pt x="50" y="11"/>
                    <a:pt x="50" y="13"/>
                  </a:cubicBezTo>
                  <a:cubicBezTo>
                    <a:pt x="49" y="15"/>
                    <a:pt x="46" y="15"/>
                    <a:pt x="45" y="16"/>
                  </a:cubicBezTo>
                  <a:cubicBezTo>
                    <a:pt x="44" y="17"/>
                    <a:pt x="40" y="24"/>
                    <a:pt x="40" y="25"/>
                  </a:cubicBezTo>
                  <a:cubicBezTo>
                    <a:pt x="40" y="26"/>
                    <a:pt x="39" y="30"/>
                    <a:pt x="38" y="30"/>
                  </a:cubicBezTo>
                  <a:cubicBezTo>
                    <a:pt x="37" y="31"/>
                    <a:pt x="37" y="34"/>
                    <a:pt x="37" y="35"/>
                  </a:cubicBezTo>
                  <a:cubicBezTo>
                    <a:pt x="37" y="36"/>
                    <a:pt x="33" y="38"/>
                    <a:pt x="33" y="40"/>
                  </a:cubicBezTo>
                  <a:cubicBezTo>
                    <a:pt x="33" y="42"/>
                    <a:pt x="28" y="50"/>
                    <a:pt x="27" y="53"/>
                  </a:cubicBezTo>
                  <a:cubicBezTo>
                    <a:pt x="25" y="56"/>
                    <a:pt x="24" y="59"/>
                    <a:pt x="23" y="57"/>
                  </a:cubicBezTo>
                  <a:cubicBezTo>
                    <a:pt x="23" y="54"/>
                    <a:pt x="19" y="51"/>
                    <a:pt x="17" y="52"/>
                  </a:cubicBezTo>
                  <a:cubicBezTo>
                    <a:pt x="15" y="54"/>
                    <a:pt x="13" y="53"/>
                    <a:pt x="12" y="53"/>
                  </a:cubicBezTo>
                  <a:cubicBezTo>
                    <a:pt x="11" y="53"/>
                    <a:pt x="2" y="62"/>
                    <a:pt x="2" y="62"/>
                  </a:cubicBezTo>
                  <a:cubicBezTo>
                    <a:pt x="2" y="62"/>
                    <a:pt x="2" y="67"/>
                    <a:pt x="0" y="71"/>
                  </a:cubicBezTo>
                  <a:cubicBezTo>
                    <a:pt x="1" y="72"/>
                    <a:pt x="2" y="74"/>
                    <a:pt x="4" y="76"/>
                  </a:cubicBezTo>
                  <a:cubicBezTo>
                    <a:pt x="5" y="79"/>
                    <a:pt x="9" y="77"/>
                    <a:pt x="10" y="77"/>
                  </a:cubicBezTo>
                  <a:cubicBezTo>
                    <a:pt x="11" y="78"/>
                    <a:pt x="13" y="84"/>
                    <a:pt x="12" y="86"/>
                  </a:cubicBezTo>
                  <a:cubicBezTo>
                    <a:pt x="12" y="87"/>
                    <a:pt x="10" y="91"/>
                    <a:pt x="11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6" y="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DB9C8801-77D2-67FF-5A29-B7473DC60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326" y="4108286"/>
              <a:ext cx="138174" cy="160395"/>
            </a:xfrm>
            <a:custGeom>
              <a:avLst/>
              <a:gdLst>
                <a:gd name="T0" fmla="*/ 50 w 53"/>
                <a:gd name="T1" fmla="*/ 45 h 54"/>
                <a:gd name="T2" fmla="*/ 46 w 53"/>
                <a:gd name="T3" fmla="*/ 36 h 54"/>
                <a:gd name="T4" fmla="*/ 49 w 53"/>
                <a:gd name="T5" fmla="*/ 27 h 54"/>
                <a:gd name="T6" fmla="*/ 53 w 53"/>
                <a:gd name="T7" fmla="*/ 22 h 54"/>
                <a:gd name="T8" fmla="*/ 50 w 53"/>
                <a:gd name="T9" fmla="*/ 9 h 54"/>
                <a:gd name="T10" fmla="*/ 48 w 53"/>
                <a:gd name="T11" fmla="*/ 8 h 54"/>
                <a:gd name="T12" fmla="*/ 38 w 53"/>
                <a:gd name="T13" fmla="*/ 9 h 54"/>
                <a:gd name="T14" fmla="*/ 31 w 53"/>
                <a:gd name="T15" fmla="*/ 6 h 54"/>
                <a:gd name="T16" fmla="*/ 24 w 53"/>
                <a:gd name="T17" fmla="*/ 4 h 54"/>
                <a:gd name="T18" fmla="*/ 21 w 53"/>
                <a:gd name="T19" fmla="*/ 3 h 54"/>
                <a:gd name="T20" fmla="*/ 17 w 53"/>
                <a:gd name="T21" fmla="*/ 3 h 54"/>
                <a:gd name="T22" fmla="*/ 12 w 53"/>
                <a:gd name="T23" fmla="*/ 5 h 54"/>
                <a:gd name="T24" fmla="*/ 8 w 53"/>
                <a:gd name="T25" fmla="*/ 4 h 54"/>
                <a:gd name="T26" fmla="*/ 5 w 53"/>
                <a:gd name="T27" fmla="*/ 5 h 54"/>
                <a:gd name="T28" fmla="*/ 5 w 53"/>
                <a:gd name="T29" fmla="*/ 11 h 54"/>
                <a:gd name="T30" fmla="*/ 7 w 53"/>
                <a:gd name="T31" fmla="*/ 15 h 54"/>
                <a:gd name="T32" fmla="*/ 8 w 53"/>
                <a:gd name="T33" fmla="*/ 21 h 54"/>
                <a:gd name="T34" fmla="*/ 4 w 53"/>
                <a:gd name="T35" fmla="*/ 21 h 54"/>
                <a:gd name="T36" fmla="*/ 5 w 53"/>
                <a:gd name="T37" fmla="*/ 26 h 54"/>
                <a:gd name="T38" fmla="*/ 3 w 53"/>
                <a:gd name="T39" fmla="*/ 31 h 54"/>
                <a:gd name="T40" fmla="*/ 2 w 53"/>
                <a:gd name="T41" fmla="*/ 37 h 54"/>
                <a:gd name="T42" fmla="*/ 4 w 53"/>
                <a:gd name="T43" fmla="*/ 39 h 54"/>
                <a:gd name="T44" fmla="*/ 11 w 53"/>
                <a:gd name="T45" fmla="*/ 46 h 54"/>
                <a:gd name="T46" fmla="*/ 8 w 53"/>
                <a:gd name="T47" fmla="*/ 54 h 54"/>
                <a:gd name="T48" fmla="*/ 33 w 53"/>
                <a:gd name="T49" fmla="*/ 48 h 54"/>
                <a:gd name="T50" fmla="*/ 50 w 53"/>
                <a:gd name="T51" fmla="*/ 49 h 54"/>
                <a:gd name="T52" fmla="*/ 50 w 53"/>
                <a:gd name="T5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54">
                  <a:moveTo>
                    <a:pt x="50" y="45"/>
                  </a:moveTo>
                  <a:cubicBezTo>
                    <a:pt x="49" y="44"/>
                    <a:pt x="46" y="37"/>
                    <a:pt x="46" y="36"/>
                  </a:cubicBezTo>
                  <a:cubicBezTo>
                    <a:pt x="46" y="34"/>
                    <a:pt x="50" y="30"/>
                    <a:pt x="49" y="27"/>
                  </a:cubicBezTo>
                  <a:cubicBezTo>
                    <a:pt x="49" y="25"/>
                    <a:pt x="53" y="24"/>
                    <a:pt x="53" y="22"/>
                  </a:cubicBezTo>
                  <a:cubicBezTo>
                    <a:pt x="53" y="20"/>
                    <a:pt x="52" y="13"/>
                    <a:pt x="50" y="9"/>
                  </a:cubicBezTo>
                  <a:cubicBezTo>
                    <a:pt x="49" y="9"/>
                    <a:pt x="49" y="9"/>
                    <a:pt x="48" y="8"/>
                  </a:cubicBezTo>
                  <a:cubicBezTo>
                    <a:pt x="47" y="7"/>
                    <a:pt x="40" y="7"/>
                    <a:pt x="38" y="9"/>
                  </a:cubicBezTo>
                  <a:cubicBezTo>
                    <a:pt x="36" y="12"/>
                    <a:pt x="31" y="7"/>
                    <a:pt x="31" y="6"/>
                  </a:cubicBezTo>
                  <a:cubicBezTo>
                    <a:pt x="30" y="5"/>
                    <a:pt x="27" y="2"/>
                    <a:pt x="24" y="4"/>
                  </a:cubicBezTo>
                  <a:cubicBezTo>
                    <a:pt x="22" y="5"/>
                    <a:pt x="21" y="5"/>
                    <a:pt x="21" y="3"/>
                  </a:cubicBezTo>
                  <a:cubicBezTo>
                    <a:pt x="21" y="0"/>
                    <a:pt x="17" y="1"/>
                    <a:pt x="17" y="3"/>
                  </a:cubicBezTo>
                  <a:cubicBezTo>
                    <a:pt x="16" y="5"/>
                    <a:pt x="13" y="7"/>
                    <a:pt x="12" y="5"/>
                  </a:cubicBezTo>
                  <a:cubicBezTo>
                    <a:pt x="11" y="4"/>
                    <a:pt x="9" y="2"/>
                    <a:pt x="8" y="4"/>
                  </a:cubicBezTo>
                  <a:cubicBezTo>
                    <a:pt x="7" y="6"/>
                    <a:pt x="6" y="5"/>
                    <a:pt x="5" y="5"/>
                  </a:cubicBezTo>
                  <a:cubicBezTo>
                    <a:pt x="5" y="7"/>
                    <a:pt x="4" y="11"/>
                    <a:pt x="5" y="11"/>
                  </a:cubicBezTo>
                  <a:cubicBezTo>
                    <a:pt x="7" y="12"/>
                    <a:pt x="7" y="14"/>
                    <a:pt x="7" y="15"/>
                  </a:cubicBezTo>
                  <a:cubicBezTo>
                    <a:pt x="6" y="16"/>
                    <a:pt x="9" y="19"/>
                    <a:pt x="8" y="21"/>
                  </a:cubicBezTo>
                  <a:cubicBezTo>
                    <a:pt x="7" y="22"/>
                    <a:pt x="5" y="19"/>
                    <a:pt x="4" y="21"/>
                  </a:cubicBezTo>
                  <a:cubicBezTo>
                    <a:pt x="3" y="23"/>
                    <a:pt x="6" y="25"/>
                    <a:pt x="5" y="26"/>
                  </a:cubicBezTo>
                  <a:cubicBezTo>
                    <a:pt x="4" y="28"/>
                    <a:pt x="2" y="28"/>
                    <a:pt x="3" y="31"/>
                  </a:cubicBezTo>
                  <a:cubicBezTo>
                    <a:pt x="3" y="34"/>
                    <a:pt x="3" y="36"/>
                    <a:pt x="2" y="37"/>
                  </a:cubicBezTo>
                  <a:cubicBezTo>
                    <a:pt x="0" y="38"/>
                    <a:pt x="2" y="38"/>
                    <a:pt x="4" y="39"/>
                  </a:cubicBezTo>
                  <a:cubicBezTo>
                    <a:pt x="7" y="41"/>
                    <a:pt x="11" y="43"/>
                    <a:pt x="11" y="46"/>
                  </a:cubicBezTo>
                  <a:cubicBezTo>
                    <a:pt x="11" y="48"/>
                    <a:pt x="9" y="49"/>
                    <a:pt x="8" y="54"/>
                  </a:cubicBezTo>
                  <a:cubicBezTo>
                    <a:pt x="14" y="54"/>
                    <a:pt x="23" y="50"/>
                    <a:pt x="33" y="48"/>
                  </a:cubicBezTo>
                  <a:cubicBezTo>
                    <a:pt x="40" y="47"/>
                    <a:pt x="46" y="48"/>
                    <a:pt x="50" y="49"/>
                  </a:cubicBezTo>
                  <a:cubicBezTo>
                    <a:pt x="50" y="48"/>
                    <a:pt x="50" y="46"/>
                    <a:pt x="50" y="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4FC85679-40D9-C526-0E0A-BDADBC1C5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858" y="4099514"/>
              <a:ext cx="93213" cy="162902"/>
            </a:xfrm>
            <a:custGeom>
              <a:avLst/>
              <a:gdLst>
                <a:gd name="T0" fmla="*/ 31 w 36"/>
                <a:gd name="T1" fmla="*/ 22 h 55"/>
                <a:gd name="T2" fmla="*/ 30 w 36"/>
                <a:gd name="T3" fmla="*/ 11 h 55"/>
                <a:gd name="T4" fmla="*/ 28 w 36"/>
                <a:gd name="T5" fmla="*/ 6 h 55"/>
                <a:gd name="T6" fmla="*/ 27 w 36"/>
                <a:gd name="T7" fmla="*/ 0 h 55"/>
                <a:gd name="T8" fmla="*/ 25 w 36"/>
                <a:gd name="T9" fmla="*/ 2 h 55"/>
                <a:gd name="T10" fmla="*/ 3 w 36"/>
                <a:gd name="T11" fmla="*/ 2 h 55"/>
                <a:gd name="T12" fmla="*/ 5 w 36"/>
                <a:gd name="T13" fmla="*/ 10 h 55"/>
                <a:gd name="T14" fmla="*/ 4 w 36"/>
                <a:gd name="T15" fmla="*/ 12 h 55"/>
                <a:gd name="T16" fmla="*/ 7 w 36"/>
                <a:gd name="T17" fmla="*/ 25 h 55"/>
                <a:gd name="T18" fmla="*/ 3 w 36"/>
                <a:gd name="T19" fmla="*/ 30 h 55"/>
                <a:gd name="T20" fmla="*/ 0 w 36"/>
                <a:gd name="T21" fmla="*/ 39 h 55"/>
                <a:gd name="T22" fmla="*/ 4 w 36"/>
                <a:gd name="T23" fmla="*/ 48 h 55"/>
                <a:gd name="T24" fmla="*/ 4 w 36"/>
                <a:gd name="T25" fmla="*/ 52 h 55"/>
                <a:gd name="T26" fmla="*/ 10 w 36"/>
                <a:gd name="T27" fmla="*/ 54 h 55"/>
                <a:gd name="T28" fmla="*/ 26 w 36"/>
                <a:gd name="T29" fmla="*/ 48 h 55"/>
                <a:gd name="T30" fmla="*/ 36 w 36"/>
                <a:gd name="T31" fmla="*/ 44 h 55"/>
                <a:gd name="T32" fmla="*/ 33 w 36"/>
                <a:gd name="T33" fmla="*/ 34 h 55"/>
                <a:gd name="T34" fmla="*/ 31 w 36"/>
                <a:gd name="T3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55">
                  <a:moveTo>
                    <a:pt x="31" y="22"/>
                  </a:moveTo>
                  <a:cubicBezTo>
                    <a:pt x="30" y="20"/>
                    <a:pt x="30" y="13"/>
                    <a:pt x="30" y="11"/>
                  </a:cubicBezTo>
                  <a:cubicBezTo>
                    <a:pt x="31" y="8"/>
                    <a:pt x="30" y="6"/>
                    <a:pt x="28" y="6"/>
                  </a:cubicBezTo>
                  <a:cubicBezTo>
                    <a:pt x="28" y="5"/>
                    <a:pt x="27" y="3"/>
                    <a:pt x="27" y="0"/>
                  </a:cubicBezTo>
                  <a:cubicBezTo>
                    <a:pt x="25" y="1"/>
                    <a:pt x="25" y="3"/>
                    <a:pt x="25" y="2"/>
                  </a:cubicBezTo>
                  <a:cubicBezTo>
                    <a:pt x="24" y="1"/>
                    <a:pt x="4" y="0"/>
                    <a:pt x="3" y="2"/>
                  </a:cubicBezTo>
                  <a:cubicBezTo>
                    <a:pt x="2" y="3"/>
                    <a:pt x="5" y="9"/>
                    <a:pt x="5" y="10"/>
                  </a:cubicBezTo>
                  <a:cubicBezTo>
                    <a:pt x="5" y="11"/>
                    <a:pt x="4" y="12"/>
                    <a:pt x="4" y="12"/>
                  </a:cubicBezTo>
                  <a:cubicBezTo>
                    <a:pt x="6" y="16"/>
                    <a:pt x="7" y="23"/>
                    <a:pt x="7" y="25"/>
                  </a:cubicBezTo>
                  <a:cubicBezTo>
                    <a:pt x="7" y="27"/>
                    <a:pt x="3" y="28"/>
                    <a:pt x="3" y="30"/>
                  </a:cubicBezTo>
                  <a:cubicBezTo>
                    <a:pt x="4" y="33"/>
                    <a:pt x="0" y="37"/>
                    <a:pt x="0" y="39"/>
                  </a:cubicBezTo>
                  <a:cubicBezTo>
                    <a:pt x="0" y="40"/>
                    <a:pt x="3" y="47"/>
                    <a:pt x="4" y="48"/>
                  </a:cubicBezTo>
                  <a:cubicBezTo>
                    <a:pt x="4" y="49"/>
                    <a:pt x="4" y="51"/>
                    <a:pt x="4" y="52"/>
                  </a:cubicBezTo>
                  <a:cubicBezTo>
                    <a:pt x="7" y="53"/>
                    <a:pt x="9" y="54"/>
                    <a:pt x="10" y="54"/>
                  </a:cubicBezTo>
                  <a:cubicBezTo>
                    <a:pt x="11" y="55"/>
                    <a:pt x="22" y="50"/>
                    <a:pt x="26" y="48"/>
                  </a:cubicBezTo>
                  <a:cubicBezTo>
                    <a:pt x="30" y="46"/>
                    <a:pt x="33" y="45"/>
                    <a:pt x="36" y="44"/>
                  </a:cubicBezTo>
                  <a:cubicBezTo>
                    <a:pt x="34" y="41"/>
                    <a:pt x="33" y="37"/>
                    <a:pt x="33" y="34"/>
                  </a:cubicBezTo>
                  <a:cubicBezTo>
                    <a:pt x="33" y="30"/>
                    <a:pt x="32" y="25"/>
                    <a:pt x="31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E6EAD55A-5D70-7C7B-13A7-C36EEB69F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055" y="4060670"/>
              <a:ext cx="163397" cy="142851"/>
            </a:xfrm>
            <a:custGeom>
              <a:avLst/>
              <a:gdLst>
                <a:gd name="T0" fmla="*/ 21 w 63"/>
                <a:gd name="T1" fmla="*/ 25 h 48"/>
                <a:gd name="T2" fmla="*/ 25 w 63"/>
                <a:gd name="T3" fmla="*/ 24 h 48"/>
                <a:gd name="T4" fmla="*/ 31 w 63"/>
                <a:gd name="T5" fmla="*/ 23 h 48"/>
                <a:gd name="T6" fmla="*/ 38 w 63"/>
                <a:gd name="T7" fmla="*/ 31 h 48"/>
                <a:gd name="T8" fmla="*/ 39 w 63"/>
                <a:gd name="T9" fmla="*/ 36 h 48"/>
                <a:gd name="T10" fmla="*/ 39 w 63"/>
                <a:gd name="T11" fmla="*/ 37 h 48"/>
                <a:gd name="T12" fmla="*/ 45 w 63"/>
                <a:gd name="T13" fmla="*/ 36 h 48"/>
                <a:gd name="T14" fmla="*/ 48 w 63"/>
                <a:gd name="T15" fmla="*/ 43 h 48"/>
                <a:gd name="T16" fmla="*/ 52 w 63"/>
                <a:gd name="T17" fmla="*/ 46 h 48"/>
                <a:gd name="T18" fmla="*/ 55 w 63"/>
                <a:gd name="T19" fmla="*/ 43 h 48"/>
                <a:gd name="T20" fmla="*/ 57 w 63"/>
                <a:gd name="T21" fmla="*/ 45 h 48"/>
                <a:gd name="T22" fmla="*/ 59 w 63"/>
                <a:gd name="T23" fmla="*/ 42 h 48"/>
                <a:gd name="T24" fmla="*/ 58 w 63"/>
                <a:gd name="T25" fmla="*/ 37 h 48"/>
                <a:gd name="T26" fmla="*/ 62 w 63"/>
                <a:gd name="T27" fmla="*/ 37 h 48"/>
                <a:gd name="T28" fmla="*/ 61 w 63"/>
                <a:gd name="T29" fmla="*/ 31 h 48"/>
                <a:gd name="T30" fmla="*/ 59 w 63"/>
                <a:gd name="T31" fmla="*/ 27 h 48"/>
                <a:gd name="T32" fmla="*/ 59 w 63"/>
                <a:gd name="T33" fmla="*/ 21 h 48"/>
                <a:gd name="T34" fmla="*/ 58 w 63"/>
                <a:gd name="T35" fmla="*/ 20 h 48"/>
                <a:gd name="T36" fmla="*/ 56 w 63"/>
                <a:gd name="T37" fmla="*/ 15 h 48"/>
                <a:gd name="T38" fmla="*/ 56 w 63"/>
                <a:gd name="T39" fmla="*/ 12 h 48"/>
                <a:gd name="T40" fmla="*/ 53 w 63"/>
                <a:gd name="T41" fmla="*/ 8 h 48"/>
                <a:gd name="T42" fmla="*/ 50 w 63"/>
                <a:gd name="T43" fmla="*/ 2 h 48"/>
                <a:gd name="T44" fmla="*/ 44 w 63"/>
                <a:gd name="T45" fmla="*/ 6 h 48"/>
                <a:gd name="T46" fmla="*/ 38 w 63"/>
                <a:gd name="T47" fmla="*/ 5 h 48"/>
                <a:gd name="T48" fmla="*/ 33 w 63"/>
                <a:gd name="T49" fmla="*/ 6 h 48"/>
                <a:gd name="T50" fmla="*/ 31 w 63"/>
                <a:gd name="T51" fmla="*/ 4 h 48"/>
                <a:gd name="T52" fmla="*/ 31 w 63"/>
                <a:gd name="T53" fmla="*/ 2 h 48"/>
                <a:gd name="T54" fmla="*/ 30 w 63"/>
                <a:gd name="T55" fmla="*/ 3 h 48"/>
                <a:gd name="T56" fmla="*/ 18 w 63"/>
                <a:gd name="T57" fmla="*/ 2 h 48"/>
                <a:gd name="T58" fmla="*/ 12 w 63"/>
                <a:gd name="T59" fmla="*/ 0 h 48"/>
                <a:gd name="T60" fmla="*/ 10 w 63"/>
                <a:gd name="T61" fmla="*/ 4 h 48"/>
                <a:gd name="T62" fmla="*/ 10 w 63"/>
                <a:gd name="T63" fmla="*/ 7 h 48"/>
                <a:gd name="T64" fmla="*/ 7 w 63"/>
                <a:gd name="T65" fmla="*/ 9 h 48"/>
                <a:gd name="T66" fmla="*/ 1 w 63"/>
                <a:gd name="T67" fmla="*/ 13 h 48"/>
                <a:gd name="T68" fmla="*/ 0 w 63"/>
                <a:gd name="T69" fmla="*/ 14 h 48"/>
                <a:gd name="T70" fmla="*/ 6 w 63"/>
                <a:gd name="T71" fmla="*/ 21 h 48"/>
                <a:gd name="T72" fmla="*/ 15 w 63"/>
                <a:gd name="T73" fmla="*/ 31 h 48"/>
                <a:gd name="T74" fmla="*/ 21 w 63"/>
                <a:gd name="T75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48">
                  <a:moveTo>
                    <a:pt x="21" y="25"/>
                  </a:moveTo>
                  <a:cubicBezTo>
                    <a:pt x="21" y="23"/>
                    <a:pt x="23" y="24"/>
                    <a:pt x="25" y="24"/>
                  </a:cubicBezTo>
                  <a:cubicBezTo>
                    <a:pt x="27" y="25"/>
                    <a:pt x="29" y="23"/>
                    <a:pt x="31" y="23"/>
                  </a:cubicBezTo>
                  <a:cubicBezTo>
                    <a:pt x="33" y="23"/>
                    <a:pt x="38" y="29"/>
                    <a:pt x="38" y="31"/>
                  </a:cubicBezTo>
                  <a:cubicBezTo>
                    <a:pt x="38" y="33"/>
                    <a:pt x="38" y="35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2" y="36"/>
                    <a:pt x="45" y="36"/>
                    <a:pt x="45" y="36"/>
                  </a:cubicBezTo>
                  <a:cubicBezTo>
                    <a:pt x="46" y="36"/>
                    <a:pt x="48" y="40"/>
                    <a:pt x="48" y="43"/>
                  </a:cubicBezTo>
                  <a:cubicBezTo>
                    <a:pt x="47" y="46"/>
                    <a:pt x="50" y="48"/>
                    <a:pt x="52" y="46"/>
                  </a:cubicBezTo>
                  <a:cubicBezTo>
                    <a:pt x="53" y="44"/>
                    <a:pt x="55" y="42"/>
                    <a:pt x="55" y="43"/>
                  </a:cubicBezTo>
                  <a:cubicBezTo>
                    <a:pt x="55" y="44"/>
                    <a:pt x="56" y="44"/>
                    <a:pt x="57" y="45"/>
                  </a:cubicBezTo>
                  <a:cubicBezTo>
                    <a:pt x="57" y="44"/>
                    <a:pt x="58" y="43"/>
                    <a:pt x="59" y="42"/>
                  </a:cubicBezTo>
                  <a:cubicBezTo>
                    <a:pt x="60" y="41"/>
                    <a:pt x="57" y="39"/>
                    <a:pt x="58" y="37"/>
                  </a:cubicBezTo>
                  <a:cubicBezTo>
                    <a:pt x="59" y="35"/>
                    <a:pt x="61" y="38"/>
                    <a:pt x="62" y="37"/>
                  </a:cubicBezTo>
                  <a:cubicBezTo>
                    <a:pt x="63" y="35"/>
                    <a:pt x="60" y="32"/>
                    <a:pt x="61" y="31"/>
                  </a:cubicBezTo>
                  <a:cubicBezTo>
                    <a:pt x="61" y="30"/>
                    <a:pt x="61" y="28"/>
                    <a:pt x="59" y="27"/>
                  </a:cubicBezTo>
                  <a:cubicBezTo>
                    <a:pt x="58" y="27"/>
                    <a:pt x="59" y="23"/>
                    <a:pt x="59" y="21"/>
                  </a:cubicBezTo>
                  <a:cubicBezTo>
                    <a:pt x="59" y="20"/>
                    <a:pt x="58" y="20"/>
                    <a:pt x="58" y="20"/>
                  </a:cubicBezTo>
                  <a:cubicBezTo>
                    <a:pt x="57" y="18"/>
                    <a:pt x="58" y="15"/>
                    <a:pt x="56" y="15"/>
                  </a:cubicBezTo>
                  <a:cubicBezTo>
                    <a:pt x="54" y="15"/>
                    <a:pt x="55" y="12"/>
                    <a:pt x="56" y="12"/>
                  </a:cubicBezTo>
                  <a:cubicBezTo>
                    <a:pt x="58" y="11"/>
                    <a:pt x="53" y="10"/>
                    <a:pt x="53" y="8"/>
                  </a:cubicBezTo>
                  <a:cubicBezTo>
                    <a:pt x="53" y="6"/>
                    <a:pt x="51" y="2"/>
                    <a:pt x="50" y="2"/>
                  </a:cubicBezTo>
                  <a:cubicBezTo>
                    <a:pt x="49" y="1"/>
                    <a:pt x="45" y="6"/>
                    <a:pt x="44" y="6"/>
                  </a:cubicBezTo>
                  <a:cubicBezTo>
                    <a:pt x="42" y="6"/>
                    <a:pt x="39" y="3"/>
                    <a:pt x="38" y="5"/>
                  </a:cubicBezTo>
                  <a:cubicBezTo>
                    <a:pt x="37" y="8"/>
                    <a:pt x="35" y="4"/>
                    <a:pt x="33" y="6"/>
                  </a:cubicBezTo>
                  <a:cubicBezTo>
                    <a:pt x="32" y="8"/>
                    <a:pt x="31" y="4"/>
                    <a:pt x="31" y="4"/>
                  </a:cubicBezTo>
                  <a:cubicBezTo>
                    <a:pt x="31" y="4"/>
                    <a:pt x="31" y="3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26" y="4"/>
                    <a:pt x="18" y="3"/>
                    <a:pt x="18" y="2"/>
                  </a:cubicBezTo>
                  <a:cubicBezTo>
                    <a:pt x="17" y="1"/>
                    <a:pt x="12" y="0"/>
                    <a:pt x="12" y="0"/>
                  </a:cubicBezTo>
                  <a:cubicBezTo>
                    <a:pt x="12" y="0"/>
                    <a:pt x="12" y="3"/>
                    <a:pt x="10" y="4"/>
                  </a:cubicBezTo>
                  <a:cubicBezTo>
                    <a:pt x="8" y="4"/>
                    <a:pt x="10" y="7"/>
                    <a:pt x="10" y="7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6" y="8"/>
                    <a:pt x="2" y="12"/>
                    <a:pt x="1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3" y="16"/>
                    <a:pt x="2" y="19"/>
                    <a:pt x="6" y="21"/>
                  </a:cubicBezTo>
                  <a:cubicBezTo>
                    <a:pt x="9" y="23"/>
                    <a:pt x="13" y="27"/>
                    <a:pt x="15" y="31"/>
                  </a:cubicBezTo>
                  <a:cubicBezTo>
                    <a:pt x="18" y="29"/>
                    <a:pt x="21" y="27"/>
                    <a:pt x="21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C79F0A62-5624-EA26-AB35-BBF5A634B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3916" y="4167181"/>
              <a:ext cx="89923" cy="101499"/>
            </a:xfrm>
            <a:custGeom>
              <a:avLst/>
              <a:gdLst>
                <a:gd name="T0" fmla="*/ 28 w 35"/>
                <a:gd name="T1" fmla="*/ 19 h 34"/>
                <a:gd name="T2" fmla="*/ 26 w 35"/>
                <a:gd name="T3" fmla="*/ 17 h 34"/>
                <a:gd name="T4" fmla="*/ 27 w 35"/>
                <a:gd name="T5" fmla="*/ 11 h 34"/>
                <a:gd name="T6" fmla="*/ 27 w 35"/>
                <a:gd name="T7" fmla="*/ 9 h 34"/>
                <a:gd name="T8" fmla="*/ 25 w 35"/>
                <a:gd name="T9" fmla="*/ 7 h 34"/>
                <a:gd name="T10" fmla="*/ 22 w 35"/>
                <a:gd name="T11" fmla="*/ 10 h 34"/>
                <a:gd name="T12" fmla="*/ 18 w 35"/>
                <a:gd name="T13" fmla="*/ 7 h 34"/>
                <a:gd name="T14" fmla="*/ 15 w 35"/>
                <a:gd name="T15" fmla="*/ 0 h 34"/>
                <a:gd name="T16" fmla="*/ 9 w 35"/>
                <a:gd name="T17" fmla="*/ 1 h 34"/>
                <a:gd name="T18" fmla="*/ 8 w 35"/>
                <a:gd name="T19" fmla="*/ 5 h 34"/>
                <a:gd name="T20" fmla="*/ 2 w 35"/>
                <a:gd name="T21" fmla="*/ 11 h 34"/>
                <a:gd name="T22" fmla="*/ 0 w 35"/>
                <a:gd name="T23" fmla="*/ 14 h 34"/>
                <a:gd name="T24" fmla="*/ 11 w 35"/>
                <a:gd name="T25" fmla="*/ 21 h 34"/>
                <a:gd name="T26" fmla="*/ 30 w 35"/>
                <a:gd name="T27" fmla="*/ 33 h 34"/>
                <a:gd name="T28" fmla="*/ 32 w 35"/>
                <a:gd name="T29" fmla="*/ 34 h 34"/>
                <a:gd name="T30" fmla="*/ 35 w 35"/>
                <a:gd name="T31" fmla="*/ 26 h 34"/>
                <a:gd name="T32" fmla="*/ 28 w 35"/>
                <a:gd name="T33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8" y="19"/>
                  </a:moveTo>
                  <a:cubicBezTo>
                    <a:pt x="26" y="18"/>
                    <a:pt x="24" y="18"/>
                    <a:pt x="26" y="17"/>
                  </a:cubicBezTo>
                  <a:cubicBezTo>
                    <a:pt x="27" y="16"/>
                    <a:pt x="27" y="14"/>
                    <a:pt x="27" y="11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6" y="8"/>
                    <a:pt x="25" y="8"/>
                    <a:pt x="25" y="7"/>
                  </a:cubicBezTo>
                  <a:cubicBezTo>
                    <a:pt x="25" y="6"/>
                    <a:pt x="23" y="8"/>
                    <a:pt x="22" y="10"/>
                  </a:cubicBezTo>
                  <a:cubicBezTo>
                    <a:pt x="20" y="12"/>
                    <a:pt x="17" y="10"/>
                    <a:pt x="18" y="7"/>
                  </a:cubicBezTo>
                  <a:cubicBezTo>
                    <a:pt x="18" y="4"/>
                    <a:pt x="16" y="0"/>
                    <a:pt x="15" y="0"/>
                  </a:cubicBezTo>
                  <a:cubicBezTo>
                    <a:pt x="15" y="0"/>
                    <a:pt x="12" y="0"/>
                    <a:pt x="9" y="1"/>
                  </a:cubicBezTo>
                  <a:cubicBezTo>
                    <a:pt x="10" y="2"/>
                    <a:pt x="9" y="4"/>
                    <a:pt x="8" y="5"/>
                  </a:cubicBezTo>
                  <a:cubicBezTo>
                    <a:pt x="8" y="7"/>
                    <a:pt x="4" y="9"/>
                    <a:pt x="2" y="11"/>
                  </a:cubicBezTo>
                  <a:cubicBezTo>
                    <a:pt x="1" y="11"/>
                    <a:pt x="1" y="12"/>
                    <a:pt x="0" y="14"/>
                  </a:cubicBezTo>
                  <a:cubicBezTo>
                    <a:pt x="3" y="16"/>
                    <a:pt x="7" y="18"/>
                    <a:pt x="11" y="21"/>
                  </a:cubicBezTo>
                  <a:cubicBezTo>
                    <a:pt x="17" y="26"/>
                    <a:pt x="26" y="32"/>
                    <a:pt x="30" y="33"/>
                  </a:cubicBezTo>
                  <a:cubicBezTo>
                    <a:pt x="31" y="34"/>
                    <a:pt x="32" y="34"/>
                    <a:pt x="32" y="34"/>
                  </a:cubicBezTo>
                  <a:cubicBezTo>
                    <a:pt x="33" y="29"/>
                    <a:pt x="35" y="28"/>
                    <a:pt x="35" y="26"/>
                  </a:cubicBezTo>
                  <a:cubicBezTo>
                    <a:pt x="35" y="23"/>
                    <a:pt x="31" y="21"/>
                    <a:pt x="28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F6D95313-1806-BECB-7601-D8703BC89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437" y="4128336"/>
              <a:ext cx="64701" cy="80197"/>
            </a:xfrm>
            <a:custGeom>
              <a:avLst/>
              <a:gdLst>
                <a:gd name="T0" fmla="*/ 23 w 25"/>
                <a:gd name="T1" fmla="*/ 18 h 27"/>
                <a:gd name="T2" fmla="*/ 24 w 25"/>
                <a:gd name="T3" fmla="*/ 13 h 27"/>
                <a:gd name="T4" fmla="*/ 23 w 25"/>
                <a:gd name="T5" fmla="*/ 8 h 27"/>
                <a:gd name="T6" fmla="*/ 16 w 25"/>
                <a:gd name="T7" fmla="*/ 0 h 27"/>
                <a:gd name="T8" fmla="*/ 10 w 25"/>
                <a:gd name="T9" fmla="*/ 1 h 27"/>
                <a:gd name="T10" fmla="*/ 6 w 25"/>
                <a:gd name="T11" fmla="*/ 2 h 27"/>
                <a:gd name="T12" fmla="*/ 0 w 25"/>
                <a:gd name="T13" fmla="*/ 8 h 27"/>
                <a:gd name="T14" fmla="*/ 1 w 25"/>
                <a:gd name="T15" fmla="*/ 12 h 27"/>
                <a:gd name="T16" fmla="*/ 8 w 25"/>
                <a:gd name="T17" fmla="*/ 22 h 27"/>
                <a:gd name="T18" fmla="*/ 15 w 25"/>
                <a:gd name="T19" fmla="*/ 27 h 27"/>
                <a:gd name="T20" fmla="*/ 17 w 25"/>
                <a:gd name="T21" fmla="*/ 24 h 27"/>
                <a:gd name="T22" fmla="*/ 23 w 25"/>
                <a:gd name="T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7">
                  <a:moveTo>
                    <a:pt x="23" y="18"/>
                  </a:moveTo>
                  <a:cubicBezTo>
                    <a:pt x="24" y="17"/>
                    <a:pt x="25" y="15"/>
                    <a:pt x="24" y="13"/>
                  </a:cubicBezTo>
                  <a:cubicBezTo>
                    <a:pt x="23" y="12"/>
                    <a:pt x="23" y="10"/>
                    <a:pt x="23" y="8"/>
                  </a:cubicBezTo>
                  <a:cubicBezTo>
                    <a:pt x="23" y="6"/>
                    <a:pt x="18" y="0"/>
                    <a:pt x="16" y="0"/>
                  </a:cubicBezTo>
                  <a:cubicBezTo>
                    <a:pt x="14" y="0"/>
                    <a:pt x="12" y="2"/>
                    <a:pt x="10" y="1"/>
                  </a:cubicBezTo>
                  <a:cubicBezTo>
                    <a:pt x="8" y="1"/>
                    <a:pt x="6" y="0"/>
                    <a:pt x="6" y="2"/>
                  </a:cubicBezTo>
                  <a:cubicBezTo>
                    <a:pt x="6" y="4"/>
                    <a:pt x="3" y="6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3" y="18"/>
                    <a:pt x="5" y="20"/>
                    <a:pt x="8" y="22"/>
                  </a:cubicBezTo>
                  <a:cubicBezTo>
                    <a:pt x="9" y="23"/>
                    <a:pt x="12" y="25"/>
                    <a:pt x="15" y="27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9" y="22"/>
                    <a:pt x="23" y="20"/>
                    <a:pt x="23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DB829D8-81DC-FBE2-4AD6-E780A552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094" y="3665948"/>
              <a:ext cx="184232" cy="169166"/>
            </a:xfrm>
            <a:custGeom>
              <a:avLst/>
              <a:gdLst>
                <a:gd name="T0" fmla="*/ 34 w 71"/>
                <a:gd name="T1" fmla="*/ 44 h 57"/>
                <a:gd name="T2" fmla="*/ 42 w 71"/>
                <a:gd name="T3" fmla="*/ 38 h 57"/>
                <a:gd name="T4" fmla="*/ 42 w 71"/>
                <a:gd name="T5" fmla="*/ 15 h 57"/>
                <a:gd name="T6" fmla="*/ 71 w 71"/>
                <a:gd name="T7" fmla="*/ 15 h 57"/>
                <a:gd name="T8" fmla="*/ 71 w 71"/>
                <a:gd name="T9" fmla="*/ 3 h 57"/>
                <a:gd name="T10" fmla="*/ 65 w 71"/>
                <a:gd name="T11" fmla="*/ 0 h 57"/>
                <a:gd name="T12" fmla="*/ 34 w 71"/>
                <a:gd name="T13" fmla="*/ 0 h 57"/>
                <a:gd name="T14" fmla="*/ 29 w 71"/>
                <a:gd name="T15" fmla="*/ 8 h 57"/>
                <a:gd name="T16" fmla="*/ 18 w 71"/>
                <a:gd name="T17" fmla="*/ 23 h 57"/>
                <a:gd name="T18" fmla="*/ 3 w 71"/>
                <a:gd name="T19" fmla="*/ 49 h 57"/>
                <a:gd name="T20" fmla="*/ 0 w 71"/>
                <a:gd name="T21" fmla="*/ 57 h 57"/>
                <a:gd name="T22" fmla="*/ 34 w 71"/>
                <a:gd name="T23" fmla="*/ 57 h 57"/>
                <a:gd name="T24" fmla="*/ 34 w 71"/>
                <a:gd name="T25" fmla="*/ 4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57">
                  <a:moveTo>
                    <a:pt x="34" y="44"/>
                  </a:moveTo>
                  <a:cubicBezTo>
                    <a:pt x="34" y="42"/>
                    <a:pt x="42" y="40"/>
                    <a:pt x="42" y="38"/>
                  </a:cubicBezTo>
                  <a:cubicBezTo>
                    <a:pt x="42" y="36"/>
                    <a:pt x="42" y="15"/>
                    <a:pt x="42" y="15"/>
                  </a:cubicBezTo>
                  <a:cubicBezTo>
                    <a:pt x="42" y="15"/>
                    <a:pt x="70" y="16"/>
                    <a:pt x="71" y="15"/>
                  </a:cubicBezTo>
                  <a:cubicBezTo>
                    <a:pt x="71" y="15"/>
                    <a:pt x="71" y="9"/>
                    <a:pt x="71" y="3"/>
                  </a:cubicBezTo>
                  <a:cubicBezTo>
                    <a:pt x="70" y="1"/>
                    <a:pt x="71" y="0"/>
                    <a:pt x="65" y="0"/>
                  </a:cubicBezTo>
                  <a:cubicBezTo>
                    <a:pt x="60" y="0"/>
                    <a:pt x="44" y="0"/>
                    <a:pt x="34" y="0"/>
                  </a:cubicBezTo>
                  <a:cubicBezTo>
                    <a:pt x="31" y="2"/>
                    <a:pt x="30" y="5"/>
                    <a:pt x="29" y="8"/>
                  </a:cubicBezTo>
                  <a:cubicBezTo>
                    <a:pt x="27" y="12"/>
                    <a:pt x="18" y="17"/>
                    <a:pt x="18" y="23"/>
                  </a:cubicBezTo>
                  <a:cubicBezTo>
                    <a:pt x="17" y="29"/>
                    <a:pt x="9" y="37"/>
                    <a:pt x="3" y="49"/>
                  </a:cubicBezTo>
                  <a:cubicBezTo>
                    <a:pt x="1" y="53"/>
                    <a:pt x="1" y="55"/>
                    <a:pt x="0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46"/>
                    <a:pt x="34" y="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EC2968CA-62DD-093E-0D38-AA787BB38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094" y="3674718"/>
              <a:ext cx="265382" cy="332067"/>
            </a:xfrm>
            <a:custGeom>
              <a:avLst/>
              <a:gdLst>
                <a:gd name="T0" fmla="*/ 8 w 102"/>
                <a:gd name="T1" fmla="*/ 97 h 112"/>
                <a:gd name="T2" fmla="*/ 16 w 102"/>
                <a:gd name="T3" fmla="*/ 97 h 112"/>
                <a:gd name="T4" fmla="*/ 22 w 102"/>
                <a:gd name="T5" fmla="*/ 96 h 112"/>
                <a:gd name="T6" fmla="*/ 27 w 102"/>
                <a:gd name="T7" fmla="*/ 100 h 112"/>
                <a:gd name="T8" fmla="*/ 30 w 102"/>
                <a:gd name="T9" fmla="*/ 100 h 112"/>
                <a:gd name="T10" fmla="*/ 36 w 102"/>
                <a:gd name="T11" fmla="*/ 108 h 112"/>
                <a:gd name="T12" fmla="*/ 40 w 102"/>
                <a:gd name="T13" fmla="*/ 112 h 112"/>
                <a:gd name="T14" fmla="*/ 44 w 102"/>
                <a:gd name="T15" fmla="*/ 109 h 112"/>
                <a:gd name="T16" fmla="*/ 49 w 102"/>
                <a:gd name="T17" fmla="*/ 108 h 112"/>
                <a:gd name="T18" fmla="*/ 54 w 102"/>
                <a:gd name="T19" fmla="*/ 107 h 112"/>
                <a:gd name="T20" fmla="*/ 59 w 102"/>
                <a:gd name="T21" fmla="*/ 107 h 112"/>
                <a:gd name="T22" fmla="*/ 65 w 102"/>
                <a:gd name="T23" fmla="*/ 106 h 112"/>
                <a:gd name="T24" fmla="*/ 98 w 102"/>
                <a:gd name="T25" fmla="*/ 105 h 112"/>
                <a:gd name="T26" fmla="*/ 99 w 102"/>
                <a:gd name="T27" fmla="*/ 98 h 112"/>
                <a:gd name="T28" fmla="*/ 96 w 102"/>
                <a:gd name="T29" fmla="*/ 95 h 112"/>
                <a:gd name="T30" fmla="*/ 88 w 102"/>
                <a:gd name="T31" fmla="*/ 21 h 112"/>
                <a:gd name="T32" fmla="*/ 102 w 102"/>
                <a:gd name="T33" fmla="*/ 21 h 112"/>
                <a:gd name="T34" fmla="*/ 73 w 102"/>
                <a:gd name="T35" fmla="*/ 2 h 112"/>
                <a:gd name="T36" fmla="*/ 71 w 102"/>
                <a:gd name="T37" fmla="*/ 0 h 112"/>
                <a:gd name="T38" fmla="*/ 71 w 102"/>
                <a:gd name="T39" fmla="*/ 12 h 112"/>
                <a:gd name="T40" fmla="*/ 42 w 102"/>
                <a:gd name="T41" fmla="*/ 12 h 112"/>
                <a:gd name="T42" fmla="*/ 42 w 102"/>
                <a:gd name="T43" fmla="*/ 35 h 112"/>
                <a:gd name="T44" fmla="*/ 34 w 102"/>
                <a:gd name="T45" fmla="*/ 41 h 112"/>
                <a:gd name="T46" fmla="*/ 34 w 102"/>
                <a:gd name="T47" fmla="*/ 54 h 112"/>
                <a:gd name="T48" fmla="*/ 0 w 102"/>
                <a:gd name="T49" fmla="*/ 54 h 112"/>
                <a:gd name="T50" fmla="*/ 5 w 102"/>
                <a:gd name="T51" fmla="*/ 64 h 112"/>
                <a:gd name="T52" fmla="*/ 7 w 102"/>
                <a:gd name="T53" fmla="*/ 77 h 112"/>
                <a:gd name="T54" fmla="*/ 4 w 102"/>
                <a:gd name="T55" fmla="*/ 94 h 112"/>
                <a:gd name="T56" fmla="*/ 3 w 102"/>
                <a:gd name="T57" fmla="*/ 101 h 112"/>
                <a:gd name="T58" fmla="*/ 3 w 102"/>
                <a:gd name="T59" fmla="*/ 101 h 112"/>
                <a:gd name="T60" fmla="*/ 8 w 102"/>
                <a:gd name="T61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112">
                  <a:moveTo>
                    <a:pt x="8" y="97"/>
                  </a:moveTo>
                  <a:cubicBezTo>
                    <a:pt x="11" y="98"/>
                    <a:pt x="16" y="97"/>
                    <a:pt x="16" y="97"/>
                  </a:cubicBezTo>
                  <a:cubicBezTo>
                    <a:pt x="16" y="97"/>
                    <a:pt x="20" y="95"/>
                    <a:pt x="22" y="96"/>
                  </a:cubicBezTo>
                  <a:cubicBezTo>
                    <a:pt x="25" y="98"/>
                    <a:pt x="27" y="100"/>
                    <a:pt x="27" y="100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30" y="100"/>
                    <a:pt x="32" y="107"/>
                    <a:pt x="36" y="108"/>
                  </a:cubicBezTo>
                  <a:cubicBezTo>
                    <a:pt x="38" y="109"/>
                    <a:pt x="39" y="111"/>
                    <a:pt x="40" y="112"/>
                  </a:cubicBezTo>
                  <a:cubicBezTo>
                    <a:pt x="42" y="112"/>
                    <a:pt x="44" y="111"/>
                    <a:pt x="44" y="109"/>
                  </a:cubicBezTo>
                  <a:cubicBezTo>
                    <a:pt x="44" y="107"/>
                    <a:pt x="46" y="104"/>
                    <a:pt x="49" y="108"/>
                  </a:cubicBezTo>
                  <a:cubicBezTo>
                    <a:pt x="53" y="111"/>
                    <a:pt x="53" y="108"/>
                    <a:pt x="54" y="107"/>
                  </a:cubicBezTo>
                  <a:cubicBezTo>
                    <a:pt x="55" y="106"/>
                    <a:pt x="57" y="107"/>
                    <a:pt x="59" y="107"/>
                  </a:cubicBezTo>
                  <a:cubicBezTo>
                    <a:pt x="62" y="107"/>
                    <a:pt x="65" y="106"/>
                    <a:pt x="65" y="106"/>
                  </a:cubicBezTo>
                  <a:cubicBezTo>
                    <a:pt x="65" y="106"/>
                    <a:pt x="96" y="106"/>
                    <a:pt x="98" y="105"/>
                  </a:cubicBezTo>
                  <a:cubicBezTo>
                    <a:pt x="99" y="105"/>
                    <a:pt x="99" y="98"/>
                    <a:pt x="99" y="98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87" y="11"/>
                    <a:pt x="74" y="3"/>
                    <a:pt x="73" y="2"/>
                  </a:cubicBezTo>
                  <a:cubicBezTo>
                    <a:pt x="72" y="1"/>
                    <a:pt x="71" y="1"/>
                    <a:pt x="71" y="0"/>
                  </a:cubicBezTo>
                  <a:cubicBezTo>
                    <a:pt x="71" y="6"/>
                    <a:pt x="71" y="12"/>
                    <a:pt x="71" y="12"/>
                  </a:cubicBezTo>
                  <a:cubicBezTo>
                    <a:pt x="70" y="13"/>
                    <a:pt x="42" y="12"/>
                    <a:pt x="42" y="12"/>
                  </a:cubicBezTo>
                  <a:cubicBezTo>
                    <a:pt x="42" y="12"/>
                    <a:pt x="42" y="33"/>
                    <a:pt x="42" y="35"/>
                  </a:cubicBezTo>
                  <a:cubicBezTo>
                    <a:pt x="42" y="37"/>
                    <a:pt x="34" y="39"/>
                    <a:pt x="34" y="41"/>
                  </a:cubicBezTo>
                  <a:cubicBezTo>
                    <a:pt x="34" y="43"/>
                    <a:pt x="34" y="54"/>
                    <a:pt x="34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3" y="62"/>
                    <a:pt x="5" y="64"/>
                  </a:cubicBezTo>
                  <a:cubicBezTo>
                    <a:pt x="8" y="67"/>
                    <a:pt x="3" y="72"/>
                    <a:pt x="7" y="77"/>
                  </a:cubicBezTo>
                  <a:cubicBezTo>
                    <a:pt x="11" y="83"/>
                    <a:pt x="6" y="91"/>
                    <a:pt x="4" y="94"/>
                  </a:cubicBezTo>
                  <a:cubicBezTo>
                    <a:pt x="3" y="96"/>
                    <a:pt x="3" y="98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6" y="100"/>
                    <a:pt x="5" y="96"/>
                    <a:pt x="8" y="9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EE8A9B1C-61BD-A187-26D8-8DFA5F2BB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272" y="3737373"/>
              <a:ext cx="365174" cy="390962"/>
            </a:xfrm>
            <a:custGeom>
              <a:avLst/>
              <a:gdLst>
                <a:gd name="T0" fmla="*/ 133 w 141"/>
                <a:gd name="T1" fmla="*/ 55 h 132"/>
                <a:gd name="T2" fmla="*/ 129 w 141"/>
                <a:gd name="T3" fmla="*/ 46 h 132"/>
                <a:gd name="T4" fmla="*/ 120 w 141"/>
                <a:gd name="T5" fmla="*/ 43 h 132"/>
                <a:gd name="T6" fmla="*/ 114 w 141"/>
                <a:gd name="T7" fmla="*/ 35 h 132"/>
                <a:gd name="T8" fmla="*/ 62 w 141"/>
                <a:gd name="T9" fmla="*/ 0 h 132"/>
                <a:gd name="T10" fmla="*/ 48 w 141"/>
                <a:gd name="T11" fmla="*/ 0 h 132"/>
                <a:gd name="T12" fmla="*/ 56 w 141"/>
                <a:gd name="T13" fmla="*/ 74 h 132"/>
                <a:gd name="T14" fmla="*/ 59 w 141"/>
                <a:gd name="T15" fmla="*/ 77 h 132"/>
                <a:gd name="T16" fmla="*/ 58 w 141"/>
                <a:gd name="T17" fmla="*/ 84 h 132"/>
                <a:gd name="T18" fmla="*/ 25 w 141"/>
                <a:gd name="T19" fmla="*/ 85 h 132"/>
                <a:gd name="T20" fmla="*/ 19 w 141"/>
                <a:gd name="T21" fmla="*/ 86 h 132"/>
                <a:gd name="T22" fmla="*/ 14 w 141"/>
                <a:gd name="T23" fmla="*/ 86 h 132"/>
                <a:gd name="T24" fmla="*/ 9 w 141"/>
                <a:gd name="T25" fmla="*/ 87 h 132"/>
                <a:gd name="T26" fmla="*/ 4 w 141"/>
                <a:gd name="T27" fmla="*/ 88 h 132"/>
                <a:gd name="T28" fmla="*/ 0 w 141"/>
                <a:gd name="T29" fmla="*/ 91 h 132"/>
                <a:gd name="T30" fmla="*/ 1 w 141"/>
                <a:gd name="T31" fmla="*/ 93 h 132"/>
                <a:gd name="T32" fmla="*/ 2 w 141"/>
                <a:gd name="T33" fmla="*/ 95 h 132"/>
                <a:gd name="T34" fmla="*/ 3 w 141"/>
                <a:gd name="T35" fmla="*/ 101 h 132"/>
                <a:gd name="T36" fmla="*/ 8 w 141"/>
                <a:gd name="T37" fmla="*/ 106 h 132"/>
                <a:gd name="T38" fmla="*/ 8 w 141"/>
                <a:gd name="T39" fmla="*/ 113 h 132"/>
                <a:gd name="T40" fmla="*/ 10 w 141"/>
                <a:gd name="T41" fmla="*/ 115 h 132"/>
                <a:gd name="T42" fmla="*/ 15 w 141"/>
                <a:gd name="T43" fmla="*/ 114 h 132"/>
                <a:gd name="T44" fmla="*/ 21 w 141"/>
                <a:gd name="T45" fmla="*/ 115 h 132"/>
                <a:gd name="T46" fmla="*/ 27 w 141"/>
                <a:gd name="T47" fmla="*/ 111 h 132"/>
                <a:gd name="T48" fmla="*/ 30 w 141"/>
                <a:gd name="T49" fmla="*/ 117 h 132"/>
                <a:gd name="T50" fmla="*/ 33 w 141"/>
                <a:gd name="T51" fmla="*/ 121 h 132"/>
                <a:gd name="T52" fmla="*/ 33 w 141"/>
                <a:gd name="T53" fmla="*/ 124 h 132"/>
                <a:gd name="T54" fmla="*/ 35 w 141"/>
                <a:gd name="T55" fmla="*/ 129 h 132"/>
                <a:gd name="T56" fmla="*/ 39 w 141"/>
                <a:gd name="T57" fmla="*/ 129 h 132"/>
                <a:gd name="T58" fmla="*/ 43 w 141"/>
                <a:gd name="T59" fmla="*/ 130 h 132"/>
                <a:gd name="T60" fmla="*/ 48 w 141"/>
                <a:gd name="T61" fmla="*/ 128 h 132"/>
                <a:gd name="T62" fmla="*/ 52 w 141"/>
                <a:gd name="T63" fmla="*/ 128 h 132"/>
                <a:gd name="T64" fmla="*/ 55 w 141"/>
                <a:gd name="T65" fmla="*/ 129 h 132"/>
                <a:gd name="T66" fmla="*/ 58 w 141"/>
                <a:gd name="T67" fmla="*/ 128 h 132"/>
                <a:gd name="T68" fmla="*/ 60 w 141"/>
                <a:gd name="T69" fmla="*/ 122 h 132"/>
                <a:gd name="T70" fmla="*/ 59 w 141"/>
                <a:gd name="T71" fmla="*/ 116 h 132"/>
                <a:gd name="T72" fmla="*/ 66 w 141"/>
                <a:gd name="T73" fmla="*/ 113 h 132"/>
                <a:gd name="T74" fmla="*/ 69 w 141"/>
                <a:gd name="T75" fmla="*/ 108 h 132"/>
                <a:gd name="T76" fmla="*/ 72 w 141"/>
                <a:gd name="T77" fmla="*/ 102 h 132"/>
                <a:gd name="T78" fmla="*/ 77 w 141"/>
                <a:gd name="T79" fmla="*/ 102 h 132"/>
                <a:gd name="T80" fmla="*/ 81 w 141"/>
                <a:gd name="T81" fmla="*/ 98 h 132"/>
                <a:gd name="T82" fmla="*/ 85 w 141"/>
                <a:gd name="T83" fmla="*/ 96 h 132"/>
                <a:gd name="T84" fmla="*/ 88 w 141"/>
                <a:gd name="T85" fmla="*/ 94 h 132"/>
                <a:gd name="T86" fmla="*/ 95 w 141"/>
                <a:gd name="T87" fmla="*/ 91 h 132"/>
                <a:gd name="T88" fmla="*/ 101 w 141"/>
                <a:gd name="T89" fmla="*/ 88 h 132"/>
                <a:gd name="T90" fmla="*/ 112 w 141"/>
                <a:gd name="T91" fmla="*/ 89 h 132"/>
                <a:gd name="T92" fmla="*/ 119 w 141"/>
                <a:gd name="T93" fmla="*/ 87 h 132"/>
                <a:gd name="T94" fmla="*/ 132 w 141"/>
                <a:gd name="T95" fmla="*/ 85 h 132"/>
                <a:gd name="T96" fmla="*/ 137 w 141"/>
                <a:gd name="T97" fmla="*/ 82 h 132"/>
                <a:gd name="T98" fmla="*/ 140 w 141"/>
                <a:gd name="T99" fmla="*/ 75 h 132"/>
                <a:gd name="T100" fmla="*/ 140 w 141"/>
                <a:gd name="T101" fmla="*/ 53 h 132"/>
                <a:gd name="T102" fmla="*/ 133 w 141"/>
                <a:gd name="T103" fmla="*/ 5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1" h="132">
                  <a:moveTo>
                    <a:pt x="133" y="55"/>
                  </a:moveTo>
                  <a:cubicBezTo>
                    <a:pt x="133" y="55"/>
                    <a:pt x="133" y="48"/>
                    <a:pt x="129" y="46"/>
                  </a:cubicBezTo>
                  <a:cubicBezTo>
                    <a:pt x="125" y="43"/>
                    <a:pt x="120" y="43"/>
                    <a:pt x="120" y="43"/>
                  </a:cubicBezTo>
                  <a:cubicBezTo>
                    <a:pt x="120" y="43"/>
                    <a:pt x="117" y="37"/>
                    <a:pt x="114" y="35"/>
                  </a:cubicBezTo>
                  <a:cubicBezTo>
                    <a:pt x="113" y="34"/>
                    <a:pt x="85" y="15"/>
                    <a:pt x="6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9" y="77"/>
                    <a:pt x="59" y="84"/>
                    <a:pt x="58" y="84"/>
                  </a:cubicBezTo>
                  <a:cubicBezTo>
                    <a:pt x="56" y="85"/>
                    <a:pt x="25" y="85"/>
                    <a:pt x="25" y="85"/>
                  </a:cubicBezTo>
                  <a:cubicBezTo>
                    <a:pt x="25" y="85"/>
                    <a:pt x="22" y="86"/>
                    <a:pt x="19" y="86"/>
                  </a:cubicBezTo>
                  <a:cubicBezTo>
                    <a:pt x="17" y="86"/>
                    <a:pt x="15" y="85"/>
                    <a:pt x="14" y="86"/>
                  </a:cubicBezTo>
                  <a:cubicBezTo>
                    <a:pt x="13" y="87"/>
                    <a:pt x="13" y="90"/>
                    <a:pt x="9" y="87"/>
                  </a:cubicBezTo>
                  <a:cubicBezTo>
                    <a:pt x="6" y="83"/>
                    <a:pt x="4" y="86"/>
                    <a:pt x="4" y="88"/>
                  </a:cubicBezTo>
                  <a:cubicBezTo>
                    <a:pt x="4" y="90"/>
                    <a:pt x="2" y="91"/>
                    <a:pt x="0" y="91"/>
                  </a:cubicBezTo>
                  <a:cubicBezTo>
                    <a:pt x="0" y="92"/>
                    <a:pt x="1" y="93"/>
                    <a:pt x="1" y="93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9"/>
                    <a:pt x="3" y="101"/>
                  </a:cubicBezTo>
                  <a:cubicBezTo>
                    <a:pt x="5" y="102"/>
                    <a:pt x="8" y="105"/>
                    <a:pt x="8" y="106"/>
                  </a:cubicBezTo>
                  <a:cubicBezTo>
                    <a:pt x="8" y="107"/>
                    <a:pt x="8" y="113"/>
                    <a:pt x="8" y="113"/>
                  </a:cubicBezTo>
                  <a:cubicBezTo>
                    <a:pt x="8" y="113"/>
                    <a:pt x="9" y="117"/>
                    <a:pt x="10" y="115"/>
                  </a:cubicBezTo>
                  <a:cubicBezTo>
                    <a:pt x="12" y="113"/>
                    <a:pt x="14" y="117"/>
                    <a:pt x="15" y="114"/>
                  </a:cubicBezTo>
                  <a:cubicBezTo>
                    <a:pt x="16" y="112"/>
                    <a:pt x="19" y="115"/>
                    <a:pt x="21" y="115"/>
                  </a:cubicBezTo>
                  <a:cubicBezTo>
                    <a:pt x="22" y="115"/>
                    <a:pt x="26" y="110"/>
                    <a:pt x="27" y="111"/>
                  </a:cubicBezTo>
                  <a:cubicBezTo>
                    <a:pt x="28" y="111"/>
                    <a:pt x="30" y="115"/>
                    <a:pt x="30" y="117"/>
                  </a:cubicBezTo>
                  <a:cubicBezTo>
                    <a:pt x="30" y="119"/>
                    <a:pt x="35" y="120"/>
                    <a:pt x="33" y="121"/>
                  </a:cubicBezTo>
                  <a:cubicBezTo>
                    <a:pt x="32" y="121"/>
                    <a:pt x="31" y="124"/>
                    <a:pt x="33" y="124"/>
                  </a:cubicBezTo>
                  <a:cubicBezTo>
                    <a:pt x="35" y="124"/>
                    <a:pt x="34" y="127"/>
                    <a:pt x="35" y="129"/>
                  </a:cubicBezTo>
                  <a:cubicBezTo>
                    <a:pt x="36" y="130"/>
                    <a:pt x="38" y="131"/>
                    <a:pt x="39" y="129"/>
                  </a:cubicBezTo>
                  <a:cubicBezTo>
                    <a:pt x="40" y="127"/>
                    <a:pt x="42" y="129"/>
                    <a:pt x="43" y="130"/>
                  </a:cubicBezTo>
                  <a:cubicBezTo>
                    <a:pt x="44" y="132"/>
                    <a:pt x="47" y="130"/>
                    <a:pt x="48" y="128"/>
                  </a:cubicBezTo>
                  <a:cubicBezTo>
                    <a:pt x="48" y="126"/>
                    <a:pt x="52" y="125"/>
                    <a:pt x="52" y="128"/>
                  </a:cubicBezTo>
                  <a:cubicBezTo>
                    <a:pt x="52" y="130"/>
                    <a:pt x="53" y="130"/>
                    <a:pt x="55" y="129"/>
                  </a:cubicBezTo>
                  <a:cubicBezTo>
                    <a:pt x="56" y="128"/>
                    <a:pt x="57" y="128"/>
                    <a:pt x="58" y="128"/>
                  </a:cubicBezTo>
                  <a:cubicBezTo>
                    <a:pt x="58" y="125"/>
                    <a:pt x="59" y="122"/>
                    <a:pt x="60" y="122"/>
                  </a:cubicBezTo>
                  <a:cubicBezTo>
                    <a:pt x="61" y="120"/>
                    <a:pt x="58" y="117"/>
                    <a:pt x="59" y="116"/>
                  </a:cubicBezTo>
                  <a:cubicBezTo>
                    <a:pt x="61" y="116"/>
                    <a:pt x="65" y="117"/>
                    <a:pt x="66" y="113"/>
                  </a:cubicBezTo>
                  <a:cubicBezTo>
                    <a:pt x="67" y="110"/>
                    <a:pt x="69" y="108"/>
                    <a:pt x="69" y="108"/>
                  </a:cubicBezTo>
                  <a:cubicBezTo>
                    <a:pt x="69" y="108"/>
                    <a:pt x="69" y="100"/>
                    <a:pt x="72" y="102"/>
                  </a:cubicBezTo>
                  <a:cubicBezTo>
                    <a:pt x="74" y="103"/>
                    <a:pt x="77" y="105"/>
                    <a:pt x="77" y="102"/>
                  </a:cubicBezTo>
                  <a:cubicBezTo>
                    <a:pt x="77" y="99"/>
                    <a:pt x="80" y="101"/>
                    <a:pt x="81" y="98"/>
                  </a:cubicBezTo>
                  <a:cubicBezTo>
                    <a:pt x="81" y="95"/>
                    <a:pt x="83" y="95"/>
                    <a:pt x="85" y="96"/>
                  </a:cubicBezTo>
                  <a:cubicBezTo>
                    <a:pt x="86" y="96"/>
                    <a:pt x="88" y="96"/>
                    <a:pt x="88" y="94"/>
                  </a:cubicBezTo>
                  <a:cubicBezTo>
                    <a:pt x="88" y="93"/>
                    <a:pt x="92" y="93"/>
                    <a:pt x="95" y="91"/>
                  </a:cubicBezTo>
                  <a:cubicBezTo>
                    <a:pt x="98" y="89"/>
                    <a:pt x="100" y="87"/>
                    <a:pt x="101" y="88"/>
                  </a:cubicBezTo>
                  <a:cubicBezTo>
                    <a:pt x="103" y="90"/>
                    <a:pt x="111" y="89"/>
                    <a:pt x="112" y="89"/>
                  </a:cubicBezTo>
                  <a:cubicBezTo>
                    <a:pt x="113" y="88"/>
                    <a:pt x="116" y="86"/>
                    <a:pt x="119" y="87"/>
                  </a:cubicBezTo>
                  <a:cubicBezTo>
                    <a:pt x="122" y="87"/>
                    <a:pt x="129" y="85"/>
                    <a:pt x="132" y="85"/>
                  </a:cubicBezTo>
                  <a:cubicBezTo>
                    <a:pt x="135" y="85"/>
                    <a:pt x="136" y="83"/>
                    <a:pt x="137" y="82"/>
                  </a:cubicBezTo>
                  <a:cubicBezTo>
                    <a:pt x="138" y="81"/>
                    <a:pt x="139" y="76"/>
                    <a:pt x="140" y="75"/>
                  </a:cubicBezTo>
                  <a:cubicBezTo>
                    <a:pt x="141" y="75"/>
                    <a:pt x="140" y="59"/>
                    <a:pt x="140" y="53"/>
                  </a:cubicBezTo>
                  <a:cubicBezTo>
                    <a:pt x="137" y="54"/>
                    <a:pt x="133" y="55"/>
                    <a:pt x="133" y="5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C685F995-A759-D4C7-C3ED-4BA1C96E1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5510" y="3995508"/>
              <a:ext cx="178749" cy="147864"/>
            </a:xfrm>
            <a:custGeom>
              <a:avLst/>
              <a:gdLst>
                <a:gd name="T0" fmla="*/ 68 w 69"/>
                <a:gd name="T1" fmla="*/ 28 h 50"/>
                <a:gd name="T2" fmla="*/ 65 w 69"/>
                <a:gd name="T3" fmla="*/ 26 h 50"/>
                <a:gd name="T4" fmla="*/ 64 w 69"/>
                <a:gd name="T5" fmla="*/ 22 h 50"/>
                <a:gd name="T6" fmla="*/ 60 w 69"/>
                <a:gd name="T7" fmla="*/ 22 h 50"/>
                <a:gd name="T8" fmla="*/ 57 w 69"/>
                <a:gd name="T9" fmla="*/ 19 h 50"/>
                <a:gd name="T10" fmla="*/ 55 w 69"/>
                <a:gd name="T11" fmla="*/ 16 h 50"/>
                <a:gd name="T12" fmla="*/ 51 w 69"/>
                <a:gd name="T13" fmla="*/ 12 h 50"/>
                <a:gd name="T14" fmla="*/ 49 w 69"/>
                <a:gd name="T15" fmla="*/ 7 h 50"/>
                <a:gd name="T16" fmla="*/ 48 w 69"/>
                <a:gd name="T17" fmla="*/ 2 h 50"/>
                <a:gd name="T18" fmla="*/ 43 w 69"/>
                <a:gd name="T19" fmla="*/ 1 h 50"/>
                <a:gd name="T20" fmla="*/ 37 w 69"/>
                <a:gd name="T21" fmla="*/ 4 h 50"/>
                <a:gd name="T22" fmla="*/ 30 w 69"/>
                <a:gd name="T23" fmla="*/ 7 h 50"/>
                <a:gd name="T24" fmla="*/ 27 w 69"/>
                <a:gd name="T25" fmla="*/ 9 h 50"/>
                <a:gd name="T26" fmla="*/ 23 w 69"/>
                <a:gd name="T27" fmla="*/ 11 h 50"/>
                <a:gd name="T28" fmla="*/ 19 w 69"/>
                <a:gd name="T29" fmla="*/ 15 h 50"/>
                <a:gd name="T30" fmla="*/ 14 w 69"/>
                <a:gd name="T31" fmla="*/ 15 h 50"/>
                <a:gd name="T32" fmla="*/ 11 w 69"/>
                <a:gd name="T33" fmla="*/ 21 h 50"/>
                <a:gd name="T34" fmla="*/ 8 w 69"/>
                <a:gd name="T35" fmla="*/ 26 h 50"/>
                <a:gd name="T36" fmla="*/ 1 w 69"/>
                <a:gd name="T37" fmla="*/ 29 h 50"/>
                <a:gd name="T38" fmla="*/ 2 w 69"/>
                <a:gd name="T39" fmla="*/ 35 h 50"/>
                <a:gd name="T40" fmla="*/ 0 w 69"/>
                <a:gd name="T41" fmla="*/ 41 h 50"/>
                <a:gd name="T42" fmla="*/ 4 w 69"/>
                <a:gd name="T43" fmla="*/ 44 h 50"/>
                <a:gd name="T44" fmla="*/ 11 w 69"/>
                <a:gd name="T45" fmla="*/ 47 h 50"/>
                <a:gd name="T46" fmla="*/ 21 w 69"/>
                <a:gd name="T47" fmla="*/ 46 h 50"/>
                <a:gd name="T48" fmla="*/ 24 w 69"/>
                <a:gd name="T49" fmla="*/ 45 h 50"/>
                <a:gd name="T50" fmla="*/ 22 w 69"/>
                <a:gd name="T51" fmla="*/ 37 h 50"/>
                <a:gd name="T52" fmla="*/ 44 w 69"/>
                <a:gd name="T53" fmla="*/ 37 h 50"/>
                <a:gd name="T54" fmla="*/ 47 w 69"/>
                <a:gd name="T55" fmla="*/ 35 h 50"/>
                <a:gd name="T56" fmla="*/ 54 w 69"/>
                <a:gd name="T57" fmla="*/ 36 h 50"/>
                <a:gd name="T58" fmla="*/ 59 w 69"/>
                <a:gd name="T59" fmla="*/ 33 h 50"/>
                <a:gd name="T60" fmla="*/ 66 w 69"/>
                <a:gd name="T61" fmla="*/ 31 h 50"/>
                <a:gd name="T62" fmla="*/ 68 w 69"/>
                <a:gd name="T63" fmla="*/ 28 h 50"/>
                <a:gd name="T64" fmla="*/ 68 w 69"/>
                <a:gd name="T65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50">
                  <a:moveTo>
                    <a:pt x="68" y="28"/>
                  </a:moveTo>
                  <a:cubicBezTo>
                    <a:pt x="67" y="27"/>
                    <a:pt x="65" y="26"/>
                    <a:pt x="65" y="26"/>
                  </a:cubicBezTo>
                  <a:cubicBezTo>
                    <a:pt x="64" y="26"/>
                    <a:pt x="65" y="22"/>
                    <a:pt x="64" y="22"/>
                  </a:cubicBezTo>
                  <a:cubicBezTo>
                    <a:pt x="64" y="21"/>
                    <a:pt x="62" y="23"/>
                    <a:pt x="60" y="22"/>
                  </a:cubicBezTo>
                  <a:cubicBezTo>
                    <a:pt x="59" y="22"/>
                    <a:pt x="58" y="19"/>
                    <a:pt x="57" y="19"/>
                  </a:cubicBezTo>
                  <a:cubicBezTo>
                    <a:pt x="55" y="19"/>
                    <a:pt x="55" y="18"/>
                    <a:pt x="55" y="16"/>
                  </a:cubicBezTo>
                  <a:cubicBezTo>
                    <a:pt x="55" y="14"/>
                    <a:pt x="53" y="13"/>
                    <a:pt x="51" y="12"/>
                  </a:cubicBezTo>
                  <a:cubicBezTo>
                    <a:pt x="50" y="11"/>
                    <a:pt x="49" y="7"/>
                    <a:pt x="49" y="7"/>
                  </a:cubicBezTo>
                  <a:cubicBezTo>
                    <a:pt x="48" y="7"/>
                    <a:pt x="48" y="4"/>
                    <a:pt x="48" y="2"/>
                  </a:cubicBezTo>
                  <a:cubicBezTo>
                    <a:pt x="46" y="2"/>
                    <a:pt x="44" y="2"/>
                    <a:pt x="43" y="1"/>
                  </a:cubicBezTo>
                  <a:cubicBezTo>
                    <a:pt x="42" y="0"/>
                    <a:pt x="40" y="2"/>
                    <a:pt x="37" y="4"/>
                  </a:cubicBezTo>
                  <a:cubicBezTo>
                    <a:pt x="34" y="6"/>
                    <a:pt x="30" y="6"/>
                    <a:pt x="30" y="7"/>
                  </a:cubicBezTo>
                  <a:cubicBezTo>
                    <a:pt x="30" y="9"/>
                    <a:pt x="28" y="9"/>
                    <a:pt x="27" y="9"/>
                  </a:cubicBezTo>
                  <a:cubicBezTo>
                    <a:pt x="25" y="8"/>
                    <a:pt x="23" y="8"/>
                    <a:pt x="23" y="11"/>
                  </a:cubicBezTo>
                  <a:cubicBezTo>
                    <a:pt x="22" y="14"/>
                    <a:pt x="19" y="12"/>
                    <a:pt x="19" y="15"/>
                  </a:cubicBezTo>
                  <a:cubicBezTo>
                    <a:pt x="19" y="18"/>
                    <a:pt x="16" y="16"/>
                    <a:pt x="14" y="15"/>
                  </a:cubicBezTo>
                  <a:cubicBezTo>
                    <a:pt x="11" y="13"/>
                    <a:pt x="11" y="21"/>
                    <a:pt x="11" y="21"/>
                  </a:cubicBezTo>
                  <a:cubicBezTo>
                    <a:pt x="11" y="21"/>
                    <a:pt x="9" y="23"/>
                    <a:pt x="8" y="26"/>
                  </a:cubicBezTo>
                  <a:cubicBezTo>
                    <a:pt x="7" y="30"/>
                    <a:pt x="3" y="29"/>
                    <a:pt x="1" y="29"/>
                  </a:cubicBezTo>
                  <a:cubicBezTo>
                    <a:pt x="0" y="30"/>
                    <a:pt x="3" y="33"/>
                    <a:pt x="2" y="35"/>
                  </a:cubicBezTo>
                  <a:cubicBezTo>
                    <a:pt x="1" y="35"/>
                    <a:pt x="0" y="38"/>
                    <a:pt x="0" y="41"/>
                  </a:cubicBezTo>
                  <a:cubicBezTo>
                    <a:pt x="1" y="41"/>
                    <a:pt x="3" y="43"/>
                    <a:pt x="4" y="44"/>
                  </a:cubicBezTo>
                  <a:cubicBezTo>
                    <a:pt x="4" y="45"/>
                    <a:pt x="9" y="50"/>
                    <a:pt x="11" y="47"/>
                  </a:cubicBezTo>
                  <a:cubicBezTo>
                    <a:pt x="13" y="45"/>
                    <a:pt x="20" y="45"/>
                    <a:pt x="21" y="46"/>
                  </a:cubicBezTo>
                  <a:cubicBezTo>
                    <a:pt x="23" y="47"/>
                    <a:pt x="24" y="47"/>
                    <a:pt x="24" y="45"/>
                  </a:cubicBezTo>
                  <a:cubicBezTo>
                    <a:pt x="24" y="44"/>
                    <a:pt x="21" y="38"/>
                    <a:pt x="22" y="37"/>
                  </a:cubicBezTo>
                  <a:cubicBezTo>
                    <a:pt x="23" y="35"/>
                    <a:pt x="43" y="36"/>
                    <a:pt x="44" y="37"/>
                  </a:cubicBezTo>
                  <a:cubicBezTo>
                    <a:pt x="44" y="39"/>
                    <a:pt x="44" y="35"/>
                    <a:pt x="47" y="35"/>
                  </a:cubicBezTo>
                  <a:cubicBezTo>
                    <a:pt x="49" y="35"/>
                    <a:pt x="53" y="37"/>
                    <a:pt x="54" y="36"/>
                  </a:cubicBezTo>
                  <a:cubicBezTo>
                    <a:pt x="56" y="36"/>
                    <a:pt x="58" y="33"/>
                    <a:pt x="59" y="33"/>
                  </a:cubicBezTo>
                  <a:cubicBezTo>
                    <a:pt x="61" y="33"/>
                    <a:pt x="65" y="33"/>
                    <a:pt x="66" y="31"/>
                  </a:cubicBezTo>
                  <a:cubicBezTo>
                    <a:pt x="67" y="30"/>
                    <a:pt x="69" y="30"/>
                    <a:pt x="68" y="28"/>
                  </a:cubicBezTo>
                  <a:cubicBezTo>
                    <a:pt x="68" y="28"/>
                    <a:pt x="68" y="28"/>
                    <a:pt x="68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1363079A-6AA5-496A-76DB-AD968D203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525" y="3778725"/>
              <a:ext cx="338856" cy="303247"/>
            </a:xfrm>
            <a:custGeom>
              <a:avLst/>
              <a:gdLst>
                <a:gd name="T0" fmla="*/ 125 w 131"/>
                <a:gd name="T1" fmla="*/ 15 h 102"/>
                <a:gd name="T2" fmla="*/ 124 w 131"/>
                <a:gd name="T3" fmla="*/ 4 h 102"/>
                <a:gd name="T4" fmla="*/ 118 w 131"/>
                <a:gd name="T5" fmla="*/ 7 h 102"/>
                <a:gd name="T6" fmla="*/ 112 w 131"/>
                <a:gd name="T7" fmla="*/ 2 h 102"/>
                <a:gd name="T8" fmla="*/ 100 w 131"/>
                <a:gd name="T9" fmla="*/ 0 h 102"/>
                <a:gd name="T10" fmla="*/ 64 w 131"/>
                <a:gd name="T11" fmla="*/ 22 h 102"/>
                <a:gd name="T12" fmla="*/ 49 w 131"/>
                <a:gd name="T13" fmla="*/ 35 h 102"/>
                <a:gd name="T14" fmla="*/ 36 w 131"/>
                <a:gd name="T15" fmla="*/ 39 h 102"/>
                <a:gd name="T16" fmla="*/ 34 w 131"/>
                <a:gd name="T17" fmla="*/ 39 h 102"/>
                <a:gd name="T18" fmla="*/ 34 w 131"/>
                <a:gd name="T19" fmla="*/ 61 h 102"/>
                <a:gd name="T20" fmla="*/ 31 w 131"/>
                <a:gd name="T21" fmla="*/ 68 h 102"/>
                <a:gd name="T22" fmla="*/ 26 w 131"/>
                <a:gd name="T23" fmla="*/ 71 h 102"/>
                <a:gd name="T24" fmla="*/ 13 w 131"/>
                <a:gd name="T25" fmla="*/ 73 h 102"/>
                <a:gd name="T26" fmla="*/ 6 w 131"/>
                <a:gd name="T27" fmla="*/ 75 h 102"/>
                <a:gd name="T28" fmla="*/ 0 w 131"/>
                <a:gd name="T29" fmla="*/ 75 h 102"/>
                <a:gd name="T30" fmla="*/ 1 w 131"/>
                <a:gd name="T31" fmla="*/ 80 h 102"/>
                <a:gd name="T32" fmla="*/ 3 w 131"/>
                <a:gd name="T33" fmla="*/ 85 h 102"/>
                <a:gd name="T34" fmla="*/ 7 w 131"/>
                <a:gd name="T35" fmla="*/ 89 h 102"/>
                <a:gd name="T36" fmla="*/ 9 w 131"/>
                <a:gd name="T37" fmla="*/ 92 h 102"/>
                <a:gd name="T38" fmla="*/ 12 w 131"/>
                <a:gd name="T39" fmla="*/ 95 h 102"/>
                <a:gd name="T40" fmla="*/ 16 w 131"/>
                <a:gd name="T41" fmla="*/ 95 h 102"/>
                <a:gd name="T42" fmla="*/ 17 w 131"/>
                <a:gd name="T43" fmla="*/ 99 h 102"/>
                <a:gd name="T44" fmla="*/ 20 w 131"/>
                <a:gd name="T45" fmla="*/ 101 h 102"/>
                <a:gd name="T46" fmla="*/ 23 w 131"/>
                <a:gd name="T47" fmla="*/ 97 h 102"/>
                <a:gd name="T48" fmla="*/ 26 w 131"/>
                <a:gd name="T49" fmla="*/ 101 h 102"/>
                <a:gd name="T50" fmla="*/ 30 w 131"/>
                <a:gd name="T51" fmla="*/ 100 h 102"/>
                <a:gd name="T52" fmla="*/ 33 w 131"/>
                <a:gd name="T53" fmla="*/ 94 h 102"/>
                <a:gd name="T54" fmla="*/ 35 w 131"/>
                <a:gd name="T55" fmla="*/ 87 h 102"/>
                <a:gd name="T56" fmla="*/ 43 w 131"/>
                <a:gd name="T57" fmla="*/ 87 h 102"/>
                <a:gd name="T58" fmla="*/ 48 w 131"/>
                <a:gd name="T59" fmla="*/ 85 h 102"/>
                <a:gd name="T60" fmla="*/ 55 w 131"/>
                <a:gd name="T61" fmla="*/ 87 h 102"/>
                <a:gd name="T62" fmla="*/ 59 w 131"/>
                <a:gd name="T63" fmla="*/ 92 h 102"/>
                <a:gd name="T64" fmla="*/ 66 w 131"/>
                <a:gd name="T65" fmla="*/ 90 h 102"/>
                <a:gd name="T66" fmla="*/ 73 w 131"/>
                <a:gd name="T67" fmla="*/ 93 h 102"/>
                <a:gd name="T68" fmla="*/ 81 w 131"/>
                <a:gd name="T69" fmla="*/ 93 h 102"/>
                <a:gd name="T70" fmla="*/ 87 w 131"/>
                <a:gd name="T71" fmla="*/ 89 h 102"/>
                <a:gd name="T72" fmla="*/ 98 w 131"/>
                <a:gd name="T73" fmla="*/ 89 h 102"/>
                <a:gd name="T74" fmla="*/ 105 w 131"/>
                <a:gd name="T75" fmla="*/ 91 h 102"/>
                <a:gd name="T76" fmla="*/ 111 w 131"/>
                <a:gd name="T77" fmla="*/ 86 h 102"/>
                <a:gd name="T78" fmla="*/ 112 w 131"/>
                <a:gd name="T79" fmla="*/ 86 h 102"/>
                <a:gd name="T80" fmla="*/ 112 w 131"/>
                <a:gd name="T81" fmla="*/ 83 h 102"/>
                <a:gd name="T82" fmla="*/ 114 w 131"/>
                <a:gd name="T83" fmla="*/ 76 h 102"/>
                <a:gd name="T84" fmla="*/ 127 w 131"/>
                <a:gd name="T85" fmla="*/ 59 h 102"/>
                <a:gd name="T86" fmla="*/ 128 w 131"/>
                <a:gd name="T87" fmla="*/ 38 h 102"/>
                <a:gd name="T88" fmla="*/ 130 w 131"/>
                <a:gd name="T89" fmla="*/ 29 h 102"/>
                <a:gd name="T90" fmla="*/ 128 w 131"/>
                <a:gd name="T91" fmla="*/ 22 h 102"/>
                <a:gd name="T92" fmla="*/ 125 w 131"/>
                <a:gd name="T93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1" h="102">
                  <a:moveTo>
                    <a:pt x="125" y="15"/>
                  </a:moveTo>
                  <a:cubicBezTo>
                    <a:pt x="125" y="13"/>
                    <a:pt x="125" y="8"/>
                    <a:pt x="124" y="4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6" y="5"/>
                    <a:pt x="112" y="2"/>
                  </a:cubicBezTo>
                  <a:cubicBezTo>
                    <a:pt x="109" y="0"/>
                    <a:pt x="100" y="0"/>
                    <a:pt x="100" y="0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38" y="38"/>
                    <a:pt x="36" y="39"/>
                  </a:cubicBezTo>
                  <a:cubicBezTo>
                    <a:pt x="35" y="39"/>
                    <a:pt x="35" y="39"/>
                    <a:pt x="34" y="39"/>
                  </a:cubicBezTo>
                  <a:cubicBezTo>
                    <a:pt x="34" y="45"/>
                    <a:pt x="35" y="61"/>
                    <a:pt x="34" y="61"/>
                  </a:cubicBezTo>
                  <a:cubicBezTo>
                    <a:pt x="33" y="62"/>
                    <a:pt x="32" y="67"/>
                    <a:pt x="31" y="68"/>
                  </a:cubicBezTo>
                  <a:cubicBezTo>
                    <a:pt x="30" y="69"/>
                    <a:pt x="29" y="71"/>
                    <a:pt x="26" y="71"/>
                  </a:cubicBezTo>
                  <a:cubicBezTo>
                    <a:pt x="23" y="71"/>
                    <a:pt x="16" y="73"/>
                    <a:pt x="13" y="73"/>
                  </a:cubicBezTo>
                  <a:cubicBezTo>
                    <a:pt x="10" y="72"/>
                    <a:pt x="7" y="74"/>
                    <a:pt x="6" y="75"/>
                  </a:cubicBezTo>
                  <a:cubicBezTo>
                    <a:pt x="5" y="75"/>
                    <a:pt x="3" y="75"/>
                    <a:pt x="0" y="75"/>
                  </a:cubicBezTo>
                  <a:cubicBezTo>
                    <a:pt x="0" y="77"/>
                    <a:pt x="0" y="80"/>
                    <a:pt x="1" y="80"/>
                  </a:cubicBezTo>
                  <a:cubicBezTo>
                    <a:pt x="1" y="80"/>
                    <a:pt x="2" y="84"/>
                    <a:pt x="3" y="85"/>
                  </a:cubicBezTo>
                  <a:cubicBezTo>
                    <a:pt x="5" y="86"/>
                    <a:pt x="7" y="87"/>
                    <a:pt x="7" y="89"/>
                  </a:cubicBezTo>
                  <a:cubicBezTo>
                    <a:pt x="7" y="91"/>
                    <a:pt x="7" y="92"/>
                    <a:pt x="9" y="92"/>
                  </a:cubicBezTo>
                  <a:cubicBezTo>
                    <a:pt x="10" y="92"/>
                    <a:pt x="11" y="95"/>
                    <a:pt x="12" y="95"/>
                  </a:cubicBezTo>
                  <a:cubicBezTo>
                    <a:pt x="14" y="96"/>
                    <a:pt x="16" y="94"/>
                    <a:pt x="16" y="95"/>
                  </a:cubicBezTo>
                  <a:cubicBezTo>
                    <a:pt x="17" y="95"/>
                    <a:pt x="16" y="99"/>
                    <a:pt x="17" y="99"/>
                  </a:cubicBezTo>
                  <a:cubicBezTo>
                    <a:pt x="17" y="99"/>
                    <a:pt x="19" y="100"/>
                    <a:pt x="20" y="101"/>
                  </a:cubicBezTo>
                  <a:cubicBezTo>
                    <a:pt x="20" y="99"/>
                    <a:pt x="21" y="96"/>
                    <a:pt x="23" y="97"/>
                  </a:cubicBezTo>
                  <a:cubicBezTo>
                    <a:pt x="26" y="98"/>
                    <a:pt x="24" y="100"/>
                    <a:pt x="26" y="101"/>
                  </a:cubicBezTo>
                  <a:cubicBezTo>
                    <a:pt x="28" y="102"/>
                    <a:pt x="30" y="101"/>
                    <a:pt x="30" y="100"/>
                  </a:cubicBezTo>
                  <a:cubicBezTo>
                    <a:pt x="30" y="98"/>
                    <a:pt x="33" y="94"/>
                    <a:pt x="33" y="94"/>
                  </a:cubicBezTo>
                  <a:cubicBezTo>
                    <a:pt x="34" y="93"/>
                    <a:pt x="34" y="88"/>
                    <a:pt x="35" y="87"/>
                  </a:cubicBezTo>
                  <a:cubicBezTo>
                    <a:pt x="37" y="86"/>
                    <a:pt x="41" y="87"/>
                    <a:pt x="43" y="87"/>
                  </a:cubicBezTo>
                  <a:cubicBezTo>
                    <a:pt x="45" y="87"/>
                    <a:pt x="46" y="83"/>
                    <a:pt x="48" y="85"/>
                  </a:cubicBezTo>
                  <a:cubicBezTo>
                    <a:pt x="50" y="87"/>
                    <a:pt x="53" y="85"/>
                    <a:pt x="55" y="87"/>
                  </a:cubicBezTo>
                  <a:cubicBezTo>
                    <a:pt x="56" y="89"/>
                    <a:pt x="57" y="93"/>
                    <a:pt x="59" y="92"/>
                  </a:cubicBezTo>
                  <a:cubicBezTo>
                    <a:pt x="62" y="90"/>
                    <a:pt x="65" y="90"/>
                    <a:pt x="66" y="90"/>
                  </a:cubicBezTo>
                  <a:cubicBezTo>
                    <a:pt x="68" y="90"/>
                    <a:pt x="71" y="93"/>
                    <a:pt x="73" y="93"/>
                  </a:cubicBezTo>
                  <a:cubicBezTo>
                    <a:pt x="74" y="94"/>
                    <a:pt x="79" y="94"/>
                    <a:pt x="81" y="93"/>
                  </a:cubicBezTo>
                  <a:cubicBezTo>
                    <a:pt x="83" y="92"/>
                    <a:pt x="85" y="89"/>
                    <a:pt x="87" y="89"/>
                  </a:cubicBezTo>
                  <a:cubicBezTo>
                    <a:pt x="90" y="89"/>
                    <a:pt x="97" y="89"/>
                    <a:pt x="98" y="89"/>
                  </a:cubicBezTo>
                  <a:cubicBezTo>
                    <a:pt x="100" y="90"/>
                    <a:pt x="103" y="92"/>
                    <a:pt x="105" y="91"/>
                  </a:cubicBezTo>
                  <a:cubicBezTo>
                    <a:pt x="107" y="90"/>
                    <a:pt x="109" y="86"/>
                    <a:pt x="111" y="86"/>
                  </a:cubicBezTo>
                  <a:cubicBezTo>
                    <a:pt x="112" y="85"/>
                    <a:pt x="112" y="86"/>
                    <a:pt x="112" y="86"/>
                  </a:cubicBezTo>
                  <a:cubicBezTo>
                    <a:pt x="112" y="85"/>
                    <a:pt x="112" y="84"/>
                    <a:pt x="112" y="83"/>
                  </a:cubicBezTo>
                  <a:cubicBezTo>
                    <a:pt x="112" y="78"/>
                    <a:pt x="113" y="80"/>
                    <a:pt x="114" y="76"/>
                  </a:cubicBezTo>
                  <a:cubicBezTo>
                    <a:pt x="115" y="71"/>
                    <a:pt x="126" y="59"/>
                    <a:pt x="127" y="59"/>
                  </a:cubicBezTo>
                  <a:cubicBezTo>
                    <a:pt x="128" y="58"/>
                    <a:pt x="128" y="40"/>
                    <a:pt x="128" y="38"/>
                  </a:cubicBezTo>
                  <a:cubicBezTo>
                    <a:pt x="128" y="35"/>
                    <a:pt x="129" y="32"/>
                    <a:pt x="130" y="29"/>
                  </a:cubicBezTo>
                  <a:cubicBezTo>
                    <a:pt x="131" y="25"/>
                    <a:pt x="128" y="26"/>
                    <a:pt x="128" y="22"/>
                  </a:cubicBezTo>
                  <a:cubicBezTo>
                    <a:pt x="129" y="19"/>
                    <a:pt x="125" y="17"/>
                    <a:pt x="125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133A6D96-C552-7F31-A3FF-885FD8CD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032" y="3778725"/>
              <a:ext cx="220421" cy="416025"/>
            </a:xfrm>
            <a:custGeom>
              <a:avLst/>
              <a:gdLst>
                <a:gd name="T0" fmla="*/ 84 w 85"/>
                <a:gd name="T1" fmla="*/ 34 h 140"/>
                <a:gd name="T2" fmla="*/ 20 w 85"/>
                <a:gd name="T3" fmla="*/ 0 h 140"/>
                <a:gd name="T4" fmla="*/ 12 w 85"/>
                <a:gd name="T5" fmla="*/ 4 h 140"/>
                <a:gd name="T6" fmla="*/ 13 w 85"/>
                <a:gd name="T7" fmla="*/ 15 h 140"/>
                <a:gd name="T8" fmla="*/ 16 w 85"/>
                <a:gd name="T9" fmla="*/ 22 h 140"/>
                <a:gd name="T10" fmla="*/ 18 w 85"/>
                <a:gd name="T11" fmla="*/ 29 h 140"/>
                <a:gd name="T12" fmla="*/ 16 w 85"/>
                <a:gd name="T13" fmla="*/ 38 h 140"/>
                <a:gd name="T14" fmla="*/ 15 w 85"/>
                <a:gd name="T15" fmla="*/ 59 h 140"/>
                <a:gd name="T16" fmla="*/ 2 w 85"/>
                <a:gd name="T17" fmla="*/ 76 h 140"/>
                <a:gd name="T18" fmla="*/ 0 w 85"/>
                <a:gd name="T19" fmla="*/ 83 h 140"/>
                <a:gd name="T20" fmla="*/ 0 w 85"/>
                <a:gd name="T21" fmla="*/ 86 h 140"/>
                <a:gd name="T22" fmla="*/ 2 w 85"/>
                <a:gd name="T23" fmla="*/ 87 h 140"/>
                <a:gd name="T24" fmla="*/ 6 w 85"/>
                <a:gd name="T25" fmla="*/ 91 h 140"/>
                <a:gd name="T26" fmla="*/ 11 w 85"/>
                <a:gd name="T27" fmla="*/ 99 h 140"/>
                <a:gd name="T28" fmla="*/ 12 w 85"/>
                <a:gd name="T29" fmla="*/ 106 h 140"/>
                <a:gd name="T30" fmla="*/ 15 w 85"/>
                <a:gd name="T31" fmla="*/ 117 h 140"/>
                <a:gd name="T32" fmla="*/ 12 w 85"/>
                <a:gd name="T33" fmla="*/ 118 h 140"/>
                <a:gd name="T34" fmla="*/ 5 w 85"/>
                <a:gd name="T35" fmla="*/ 119 h 140"/>
                <a:gd name="T36" fmla="*/ 7 w 85"/>
                <a:gd name="T37" fmla="*/ 125 h 140"/>
                <a:gd name="T38" fmla="*/ 14 w 85"/>
                <a:gd name="T39" fmla="*/ 132 h 140"/>
                <a:gd name="T40" fmla="*/ 17 w 85"/>
                <a:gd name="T41" fmla="*/ 139 h 140"/>
                <a:gd name="T42" fmla="*/ 22 w 85"/>
                <a:gd name="T43" fmla="*/ 137 h 140"/>
                <a:gd name="T44" fmla="*/ 27 w 85"/>
                <a:gd name="T45" fmla="*/ 137 h 140"/>
                <a:gd name="T46" fmla="*/ 36 w 85"/>
                <a:gd name="T47" fmla="*/ 134 h 140"/>
                <a:gd name="T48" fmla="*/ 44 w 85"/>
                <a:gd name="T49" fmla="*/ 130 h 140"/>
                <a:gd name="T50" fmla="*/ 44 w 85"/>
                <a:gd name="T51" fmla="*/ 126 h 140"/>
                <a:gd name="T52" fmla="*/ 56 w 85"/>
                <a:gd name="T53" fmla="*/ 123 h 140"/>
                <a:gd name="T54" fmla="*/ 65 w 85"/>
                <a:gd name="T55" fmla="*/ 115 h 140"/>
                <a:gd name="T56" fmla="*/ 66 w 85"/>
                <a:gd name="T57" fmla="*/ 111 h 140"/>
                <a:gd name="T58" fmla="*/ 73 w 85"/>
                <a:gd name="T59" fmla="*/ 108 h 140"/>
                <a:gd name="T60" fmla="*/ 75 w 85"/>
                <a:gd name="T61" fmla="*/ 109 h 140"/>
                <a:gd name="T62" fmla="*/ 74 w 85"/>
                <a:gd name="T63" fmla="*/ 108 h 140"/>
                <a:gd name="T64" fmla="*/ 75 w 85"/>
                <a:gd name="T65" fmla="*/ 105 h 140"/>
                <a:gd name="T66" fmla="*/ 71 w 85"/>
                <a:gd name="T67" fmla="*/ 99 h 140"/>
                <a:gd name="T68" fmla="*/ 70 w 85"/>
                <a:gd name="T69" fmla="*/ 93 h 140"/>
                <a:gd name="T70" fmla="*/ 69 w 85"/>
                <a:gd name="T71" fmla="*/ 89 h 140"/>
                <a:gd name="T72" fmla="*/ 69 w 85"/>
                <a:gd name="T73" fmla="*/ 82 h 140"/>
                <a:gd name="T74" fmla="*/ 73 w 85"/>
                <a:gd name="T75" fmla="*/ 76 h 140"/>
                <a:gd name="T76" fmla="*/ 76 w 85"/>
                <a:gd name="T77" fmla="*/ 71 h 140"/>
                <a:gd name="T78" fmla="*/ 83 w 85"/>
                <a:gd name="T79" fmla="*/ 66 h 140"/>
                <a:gd name="T80" fmla="*/ 84 w 85"/>
                <a:gd name="T81" fmla="*/ 57 h 140"/>
                <a:gd name="T82" fmla="*/ 84 w 85"/>
                <a:gd name="T83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140">
                  <a:moveTo>
                    <a:pt x="84" y="3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8"/>
                    <a:pt x="13" y="13"/>
                    <a:pt x="13" y="15"/>
                  </a:cubicBezTo>
                  <a:cubicBezTo>
                    <a:pt x="13" y="17"/>
                    <a:pt x="17" y="19"/>
                    <a:pt x="16" y="22"/>
                  </a:cubicBezTo>
                  <a:cubicBezTo>
                    <a:pt x="16" y="26"/>
                    <a:pt x="19" y="25"/>
                    <a:pt x="18" y="29"/>
                  </a:cubicBezTo>
                  <a:cubicBezTo>
                    <a:pt x="17" y="32"/>
                    <a:pt x="16" y="35"/>
                    <a:pt x="16" y="38"/>
                  </a:cubicBezTo>
                  <a:cubicBezTo>
                    <a:pt x="16" y="40"/>
                    <a:pt x="16" y="58"/>
                    <a:pt x="15" y="59"/>
                  </a:cubicBezTo>
                  <a:cubicBezTo>
                    <a:pt x="14" y="59"/>
                    <a:pt x="3" y="71"/>
                    <a:pt x="2" y="76"/>
                  </a:cubicBezTo>
                  <a:cubicBezTo>
                    <a:pt x="1" y="80"/>
                    <a:pt x="0" y="78"/>
                    <a:pt x="0" y="83"/>
                  </a:cubicBezTo>
                  <a:cubicBezTo>
                    <a:pt x="0" y="84"/>
                    <a:pt x="0" y="85"/>
                    <a:pt x="0" y="86"/>
                  </a:cubicBezTo>
                  <a:cubicBezTo>
                    <a:pt x="1" y="86"/>
                    <a:pt x="1" y="87"/>
                    <a:pt x="2" y="87"/>
                  </a:cubicBezTo>
                  <a:cubicBezTo>
                    <a:pt x="3" y="89"/>
                    <a:pt x="3" y="91"/>
                    <a:pt x="6" y="91"/>
                  </a:cubicBezTo>
                  <a:cubicBezTo>
                    <a:pt x="8" y="91"/>
                    <a:pt x="11" y="97"/>
                    <a:pt x="11" y="99"/>
                  </a:cubicBezTo>
                  <a:cubicBezTo>
                    <a:pt x="11" y="101"/>
                    <a:pt x="12" y="102"/>
                    <a:pt x="12" y="106"/>
                  </a:cubicBezTo>
                  <a:cubicBezTo>
                    <a:pt x="12" y="110"/>
                    <a:pt x="14" y="116"/>
                    <a:pt x="15" y="117"/>
                  </a:cubicBezTo>
                  <a:cubicBezTo>
                    <a:pt x="17" y="118"/>
                    <a:pt x="15" y="118"/>
                    <a:pt x="12" y="118"/>
                  </a:cubicBezTo>
                  <a:cubicBezTo>
                    <a:pt x="9" y="118"/>
                    <a:pt x="5" y="118"/>
                    <a:pt x="5" y="119"/>
                  </a:cubicBezTo>
                  <a:cubicBezTo>
                    <a:pt x="5" y="120"/>
                    <a:pt x="4" y="122"/>
                    <a:pt x="7" y="125"/>
                  </a:cubicBezTo>
                  <a:cubicBezTo>
                    <a:pt x="10" y="128"/>
                    <a:pt x="13" y="129"/>
                    <a:pt x="14" y="132"/>
                  </a:cubicBezTo>
                  <a:cubicBezTo>
                    <a:pt x="15" y="135"/>
                    <a:pt x="16" y="138"/>
                    <a:pt x="17" y="139"/>
                  </a:cubicBezTo>
                  <a:cubicBezTo>
                    <a:pt x="18" y="140"/>
                    <a:pt x="20" y="140"/>
                    <a:pt x="22" y="137"/>
                  </a:cubicBezTo>
                  <a:cubicBezTo>
                    <a:pt x="23" y="135"/>
                    <a:pt x="25" y="139"/>
                    <a:pt x="27" y="137"/>
                  </a:cubicBezTo>
                  <a:cubicBezTo>
                    <a:pt x="29" y="135"/>
                    <a:pt x="35" y="135"/>
                    <a:pt x="36" y="134"/>
                  </a:cubicBezTo>
                  <a:cubicBezTo>
                    <a:pt x="38" y="134"/>
                    <a:pt x="42" y="132"/>
                    <a:pt x="44" y="130"/>
                  </a:cubicBezTo>
                  <a:cubicBezTo>
                    <a:pt x="45" y="129"/>
                    <a:pt x="42" y="127"/>
                    <a:pt x="44" y="126"/>
                  </a:cubicBezTo>
                  <a:cubicBezTo>
                    <a:pt x="47" y="125"/>
                    <a:pt x="54" y="127"/>
                    <a:pt x="56" y="123"/>
                  </a:cubicBezTo>
                  <a:cubicBezTo>
                    <a:pt x="59" y="120"/>
                    <a:pt x="63" y="116"/>
                    <a:pt x="65" y="115"/>
                  </a:cubicBezTo>
                  <a:cubicBezTo>
                    <a:pt x="66" y="114"/>
                    <a:pt x="65" y="113"/>
                    <a:pt x="66" y="111"/>
                  </a:cubicBezTo>
                  <a:cubicBezTo>
                    <a:pt x="68" y="109"/>
                    <a:pt x="71" y="107"/>
                    <a:pt x="73" y="108"/>
                  </a:cubicBezTo>
                  <a:cubicBezTo>
                    <a:pt x="74" y="109"/>
                    <a:pt x="74" y="109"/>
                    <a:pt x="75" y="109"/>
                  </a:cubicBezTo>
                  <a:cubicBezTo>
                    <a:pt x="75" y="108"/>
                    <a:pt x="74" y="108"/>
                    <a:pt x="74" y="108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71" y="103"/>
                    <a:pt x="71" y="99"/>
                  </a:cubicBezTo>
                  <a:cubicBezTo>
                    <a:pt x="71" y="96"/>
                    <a:pt x="72" y="93"/>
                    <a:pt x="70" y="93"/>
                  </a:cubicBezTo>
                  <a:cubicBezTo>
                    <a:pt x="67" y="93"/>
                    <a:pt x="67" y="91"/>
                    <a:pt x="69" y="89"/>
                  </a:cubicBezTo>
                  <a:cubicBezTo>
                    <a:pt x="71" y="86"/>
                    <a:pt x="66" y="82"/>
                    <a:pt x="69" y="82"/>
                  </a:cubicBezTo>
                  <a:cubicBezTo>
                    <a:pt x="73" y="82"/>
                    <a:pt x="70" y="77"/>
                    <a:pt x="73" y="76"/>
                  </a:cubicBezTo>
                  <a:cubicBezTo>
                    <a:pt x="75" y="76"/>
                    <a:pt x="76" y="74"/>
                    <a:pt x="76" y="71"/>
                  </a:cubicBezTo>
                  <a:cubicBezTo>
                    <a:pt x="76" y="68"/>
                    <a:pt x="82" y="67"/>
                    <a:pt x="83" y="66"/>
                  </a:cubicBezTo>
                  <a:cubicBezTo>
                    <a:pt x="85" y="66"/>
                    <a:pt x="84" y="57"/>
                    <a:pt x="84" y="57"/>
                  </a:cubicBezTo>
                  <a:lnTo>
                    <a:pt x="84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A19B40AA-6BC1-A88B-1E6F-3DF95CD54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420" y="3546905"/>
              <a:ext cx="241256" cy="273173"/>
            </a:xfrm>
            <a:custGeom>
              <a:avLst/>
              <a:gdLst>
                <a:gd name="T0" fmla="*/ 87 w 93"/>
                <a:gd name="T1" fmla="*/ 20 h 92"/>
                <a:gd name="T2" fmla="*/ 81 w 93"/>
                <a:gd name="T3" fmla="*/ 5 h 92"/>
                <a:gd name="T4" fmla="*/ 80 w 93"/>
                <a:gd name="T5" fmla="*/ 7 h 92"/>
                <a:gd name="T6" fmla="*/ 71 w 93"/>
                <a:gd name="T7" fmla="*/ 6 h 92"/>
                <a:gd name="T8" fmla="*/ 60 w 93"/>
                <a:gd name="T9" fmla="*/ 4 h 92"/>
                <a:gd name="T10" fmla="*/ 42 w 93"/>
                <a:gd name="T11" fmla="*/ 7 h 92"/>
                <a:gd name="T12" fmla="*/ 33 w 93"/>
                <a:gd name="T13" fmla="*/ 8 h 92"/>
                <a:gd name="T14" fmla="*/ 18 w 93"/>
                <a:gd name="T15" fmla="*/ 3 h 92"/>
                <a:gd name="T16" fmla="*/ 5 w 93"/>
                <a:gd name="T17" fmla="*/ 0 h 92"/>
                <a:gd name="T18" fmla="*/ 4 w 93"/>
                <a:gd name="T19" fmla="*/ 2 h 92"/>
                <a:gd name="T20" fmla="*/ 3 w 93"/>
                <a:gd name="T21" fmla="*/ 13 h 92"/>
                <a:gd name="T22" fmla="*/ 3 w 93"/>
                <a:gd name="T23" fmla="*/ 25 h 92"/>
                <a:gd name="T24" fmla="*/ 3 w 93"/>
                <a:gd name="T25" fmla="*/ 90 h 92"/>
                <a:gd name="T26" fmla="*/ 54 w 93"/>
                <a:gd name="T27" fmla="*/ 90 h 92"/>
                <a:gd name="T28" fmla="*/ 57 w 93"/>
                <a:gd name="T29" fmla="*/ 88 h 92"/>
                <a:gd name="T30" fmla="*/ 61 w 93"/>
                <a:gd name="T31" fmla="*/ 90 h 92"/>
                <a:gd name="T32" fmla="*/ 72 w 93"/>
                <a:gd name="T33" fmla="*/ 90 h 92"/>
                <a:gd name="T34" fmla="*/ 77 w 93"/>
                <a:gd name="T35" fmla="*/ 92 h 92"/>
                <a:gd name="T36" fmla="*/ 82 w 93"/>
                <a:gd name="T37" fmla="*/ 88 h 92"/>
                <a:gd name="T38" fmla="*/ 87 w 93"/>
                <a:gd name="T39" fmla="*/ 82 h 92"/>
                <a:gd name="T40" fmla="*/ 92 w 93"/>
                <a:gd name="T41" fmla="*/ 79 h 92"/>
                <a:gd name="T42" fmla="*/ 92 w 93"/>
                <a:gd name="T43" fmla="*/ 79 h 92"/>
                <a:gd name="T44" fmla="*/ 92 w 93"/>
                <a:gd name="T45" fmla="*/ 76 h 92"/>
                <a:gd name="T46" fmla="*/ 88 w 93"/>
                <a:gd name="T47" fmla="*/ 66 h 92"/>
                <a:gd name="T48" fmla="*/ 79 w 93"/>
                <a:gd name="T49" fmla="*/ 49 h 92"/>
                <a:gd name="T50" fmla="*/ 75 w 93"/>
                <a:gd name="T51" fmla="*/ 40 h 92"/>
                <a:gd name="T52" fmla="*/ 69 w 93"/>
                <a:gd name="T53" fmla="*/ 31 h 92"/>
                <a:gd name="T54" fmla="*/ 66 w 93"/>
                <a:gd name="T55" fmla="*/ 16 h 92"/>
                <a:gd name="T56" fmla="*/ 71 w 93"/>
                <a:gd name="T57" fmla="*/ 26 h 92"/>
                <a:gd name="T58" fmla="*/ 80 w 93"/>
                <a:gd name="T59" fmla="*/ 38 h 92"/>
                <a:gd name="T60" fmla="*/ 85 w 93"/>
                <a:gd name="T61" fmla="*/ 26 h 92"/>
                <a:gd name="T62" fmla="*/ 85 w 93"/>
                <a:gd name="T63" fmla="*/ 26 h 92"/>
                <a:gd name="T64" fmla="*/ 85 w 93"/>
                <a:gd name="T65" fmla="*/ 24 h 92"/>
                <a:gd name="T66" fmla="*/ 87 w 93"/>
                <a:gd name="T67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92">
                  <a:moveTo>
                    <a:pt x="87" y="20"/>
                  </a:moveTo>
                  <a:cubicBezTo>
                    <a:pt x="81" y="5"/>
                    <a:pt x="81" y="5"/>
                    <a:pt x="81" y="5"/>
                  </a:cubicBezTo>
                  <a:cubicBezTo>
                    <a:pt x="80" y="6"/>
                    <a:pt x="80" y="7"/>
                    <a:pt x="80" y="7"/>
                  </a:cubicBezTo>
                  <a:cubicBezTo>
                    <a:pt x="79" y="8"/>
                    <a:pt x="74" y="5"/>
                    <a:pt x="71" y="6"/>
                  </a:cubicBezTo>
                  <a:cubicBezTo>
                    <a:pt x="67" y="7"/>
                    <a:pt x="64" y="6"/>
                    <a:pt x="60" y="4"/>
                  </a:cubicBezTo>
                  <a:cubicBezTo>
                    <a:pt x="56" y="2"/>
                    <a:pt x="44" y="5"/>
                    <a:pt x="42" y="7"/>
                  </a:cubicBezTo>
                  <a:cubicBezTo>
                    <a:pt x="41" y="9"/>
                    <a:pt x="37" y="9"/>
                    <a:pt x="33" y="8"/>
                  </a:cubicBezTo>
                  <a:cubicBezTo>
                    <a:pt x="29" y="6"/>
                    <a:pt x="24" y="4"/>
                    <a:pt x="18" y="3"/>
                  </a:cubicBezTo>
                  <a:cubicBezTo>
                    <a:pt x="11" y="3"/>
                    <a:pt x="6" y="2"/>
                    <a:pt x="5" y="0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2" y="8"/>
                    <a:pt x="6" y="10"/>
                    <a:pt x="3" y="13"/>
                  </a:cubicBezTo>
                  <a:cubicBezTo>
                    <a:pt x="0" y="16"/>
                    <a:pt x="3" y="20"/>
                    <a:pt x="3" y="25"/>
                  </a:cubicBezTo>
                  <a:cubicBezTo>
                    <a:pt x="3" y="29"/>
                    <a:pt x="3" y="67"/>
                    <a:pt x="3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6" y="89"/>
                    <a:pt x="57" y="88"/>
                  </a:cubicBezTo>
                  <a:cubicBezTo>
                    <a:pt x="59" y="87"/>
                    <a:pt x="61" y="90"/>
                    <a:pt x="61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0"/>
                    <a:pt x="74" y="92"/>
                    <a:pt x="77" y="92"/>
                  </a:cubicBezTo>
                  <a:cubicBezTo>
                    <a:pt x="79" y="92"/>
                    <a:pt x="78" y="88"/>
                    <a:pt x="82" y="88"/>
                  </a:cubicBezTo>
                  <a:cubicBezTo>
                    <a:pt x="86" y="88"/>
                    <a:pt x="85" y="82"/>
                    <a:pt x="87" y="82"/>
                  </a:cubicBezTo>
                  <a:cubicBezTo>
                    <a:pt x="90" y="82"/>
                    <a:pt x="89" y="83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2" y="78"/>
                    <a:pt x="92" y="77"/>
                    <a:pt x="92" y="76"/>
                  </a:cubicBezTo>
                  <a:cubicBezTo>
                    <a:pt x="93" y="72"/>
                    <a:pt x="90" y="72"/>
                    <a:pt x="88" y="66"/>
                  </a:cubicBezTo>
                  <a:cubicBezTo>
                    <a:pt x="86" y="61"/>
                    <a:pt x="79" y="52"/>
                    <a:pt x="79" y="49"/>
                  </a:cubicBezTo>
                  <a:cubicBezTo>
                    <a:pt x="79" y="46"/>
                    <a:pt x="75" y="44"/>
                    <a:pt x="75" y="40"/>
                  </a:cubicBezTo>
                  <a:cubicBezTo>
                    <a:pt x="75" y="37"/>
                    <a:pt x="73" y="37"/>
                    <a:pt x="69" y="31"/>
                  </a:cubicBezTo>
                  <a:cubicBezTo>
                    <a:pt x="66" y="26"/>
                    <a:pt x="64" y="16"/>
                    <a:pt x="66" y="16"/>
                  </a:cubicBezTo>
                  <a:cubicBezTo>
                    <a:pt x="67" y="15"/>
                    <a:pt x="70" y="24"/>
                    <a:pt x="71" y="26"/>
                  </a:cubicBezTo>
                  <a:cubicBezTo>
                    <a:pt x="72" y="29"/>
                    <a:pt x="77" y="38"/>
                    <a:pt x="80" y="38"/>
                  </a:cubicBezTo>
                  <a:cubicBezTo>
                    <a:pt x="83" y="38"/>
                    <a:pt x="84" y="25"/>
                    <a:pt x="85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7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B97B3907-D20C-8D4D-6FA1-A8B661CF8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6950" y="4321311"/>
              <a:ext cx="123918" cy="157888"/>
            </a:xfrm>
            <a:custGeom>
              <a:avLst/>
              <a:gdLst>
                <a:gd name="T0" fmla="*/ 24 w 48"/>
                <a:gd name="T1" fmla="*/ 50 h 53"/>
                <a:gd name="T2" fmla="*/ 25 w 48"/>
                <a:gd name="T3" fmla="*/ 44 h 53"/>
                <a:gd name="T4" fmla="*/ 30 w 48"/>
                <a:gd name="T5" fmla="*/ 40 h 53"/>
                <a:gd name="T6" fmla="*/ 34 w 48"/>
                <a:gd name="T7" fmla="*/ 35 h 53"/>
                <a:gd name="T8" fmla="*/ 39 w 48"/>
                <a:gd name="T9" fmla="*/ 41 h 53"/>
                <a:gd name="T10" fmla="*/ 45 w 48"/>
                <a:gd name="T11" fmla="*/ 42 h 53"/>
                <a:gd name="T12" fmla="*/ 48 w 48"/>
                <a:gd name="T13" fmla="*/ 32 h 53"/>
                <a:gd name="T14" fmla="*/ 46 w 48"/>
                <a:gd name="T15" fmla="*/ 23 h 53"/>
                <a:gd name="T16" fmla="*/ 44 w 48"/>
                <a:gd name="T17" fmla="*/ 16 h 53"/>
                <a:gd name="T18" fmla="*/ 45 w 48"/>
                <a:gd name="T19" fmla="*/ 9 h 53"/>
                <a:gd name="T20" fmla="*/ 37 w 48"/>
                <a:gd name="T21" fmla="*/ 9 h 53"/>
                <a:gd name="T22" fmla="*/ 38 w 48"/>
                <a:gd name="T23" fmla="*/ 1 h 53"/>
                <a:gd name="T24" fmla="*/ 25 w 48"/>
                <a:gd name="T25" fmla="*/ 0 h 53"/>
                <a:gd name="T26" fmla="*/ 24 w 48"/>
                <a:gd name="T27" fmla="*/ 1 h 53"/>
                <a:gd name="T28" fmla="*/ 23 w 48"/>
                <a:gd name="T29" fmla="*/ 11 h 53"/>
                <a:gd name="T30" fmla="*/ 12 w 48"/>
                <a:gd name="T31" fmla="*/ 12 h 53"/>
                <a:gd name="T32" fmla="*/ 8 w 48"/>
                <a:gd name="T33" fmla="*/ 12 h 53"/>
                <a:gd name="T34" fmla="*/ 6 w 48"/>
                <a:gd name="T35" fmla="*/ 14 h 53"/>
                <a:gd name="T36" fmla="*/ 10 w 48"/>
                <a:gd name="T37" fmla="*/ 18 h 53"/>
                <a:gd name="T38" fmla="*/ 5 w 48"/>
                <a:gd name="T39" fmla="*/ 22 h 53"/>
                <a:gd name="T40" fmla="*/ 2 w 48"/>
                <a:gd name="T41" fmla="*/ 27 h 53"/>
                <a:gd name="T42" fmla="*/ 6 w 48"/>
                <a:gd name="T43" fmla="*/ 35 h 53"/>
                <a:gd name="T44" fmla="*/ 12 w 48"/>
                <a:gd name="T45" fmla="*/ 42 h 53"/>
                <a:gd name="T46" fmla="*/ 20 w 48"/>
                <a:gd name="T47" fmla="*/ 53 h 53"/>
                <a:gd name="T48" fmla="*/ 24 w 48"/>
                <a:gd name="T49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3">
                  <a:moveTo>
                    <a:pt x="24" y="50"/>
                  </a:moveTo>
                  <a:cubicBezTo>
                    <a:pt x="28" y="50"/>
                    <a:pt x="27" y="48"/>
                    <a:pt x="25" y="44"/>
                  </a:cubicBezTo>
                  <a:cubicBezTo>
                    <a:pt x="24" y="39"/>
                    <a:pt x="28" y="40"/>
                    <a:pt x="30" y="40"/>
                  </a:cubicBezTo>
                  <a:cubicBezTo>
                    <a:pt x="33" y="40"/>
                    <a:pt x="32" y="35"/>
                    <a:pt x="34" y="35"/>
                  </a:cubicBezTo>
                  <a:cubicBezTo>
                    <a:pt x="36" y="35"/>
                    <a:pt x="37" y="41"/>
                    <a:pt x="39" y="41"/>
                  </a:cubicBezTo>
                  <a:cubicBezTo>
                    <a:pt x="41" y="40"/>
                    <a:pt x="42" y="42"/>
                    <a:pt x="45" y="42"/>
                  </a:cubicBezTo>
                  <a:cubicBezTo>
                    <a:pt x="48" y="41"/>
                    <a:pt x="48" y="36"/>
                    <a:pt x="48" y="32"/>
                  </a:cubicBezTo>
                  <a:cubicBezTo>
                    <a:pt x="48" y="27"/>
                    <a:pt x="48" y="24"/>
                    <a:pt x="46" y="23"/>
                  </a:cubicBezTo>
                  <a:cubicBezTo>
                    <a:pt x="43" y="21"/>
                    <a:pt x="41" y="18"/>
                    <a:pt x="44" y="16"/>
                  </a:cubicBezTo>
                  <a:cubicBezTo>
                    <a:pt x="47" y="14"/>
                    <a:pt x="48" y="11"/>
                    <a:pt x="45" y="9"/>
                  </a:cubicBezTo>
                  <a:cubicBezTo>
                    <a:pt x="42" y="7"/>
                    <a:pt x="37" y="11"/>
                    <a:pt x="37" y="9"/>
                  </a:cubicBezTo>
                  <a:cubicBezTo>
                    <a:pt x="37" y="8"/>
                    <a:pt x="37" y="4"/>
                    <a:pt x="38" y="1"/>
                  </a:cubicBezTo>
                  <a:cubicBezTo>
                    <a:pt x="32" y="0"/>
                    <a:pt x="25" y="0"/>
                    <a:pt x="25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7"/>
                    <a:pt x="23" y="11"/>
                    <a:pt x="23" y="11"/>
                  </a:cubicBezTo>
                  <a:cubicBezTo>
                    <a:pt x="23" y="11"/>
                    <a:pt x="14" y="12"/>
                    <a:pt x="12" y="12"/>
                  </a:cubicBezTo>
                  <a:cubicBezTo>
                    <a:pt x="11" y="12"/>
                    <a:pt x="10" y="12"/>
                    <a:pt x="8" y="12"/>
                  </a:cubicBezTo>
                  <a:cubicBezTo>
                    <a:pt x="7" y="13"/>
                    <a:pt x="7" y="14"/>
                    <a:pt x="6" y="14"/>
                  </a:cubicBezTo>
                  <a:cubicBezTo>
                    <a:pt x="5" y="15"/>
                    <a:pt x="9" y="17"/>
                    <a:pt x="10" y="18"/>
                  </a:cubicBezTo>
                  <a:cubicBezTo>
                    <a:pt x="10" y="20"/>
                    <a:pt x="5" y="20"/>
                    <a:pt x="5" y="22"/>
                  </a:cubicBezTo>
                  <a:cubicBezTo>
                    <a:pt x="5" y="24"/>
                    <a:pt x="3" y="26"/>
                    <a:pt x="2" y="27"/>
                  </a:cubicBezTo>
                  <a:cubicBezTo>
                    <a:pt x="0" y="28"/>
                    <a:pt x="6" y="33"/>
                    <a:pt x="6" y="35"/>
                  </a:cubicBezTo>
                  <a:cubicBezTo>
                    <a:pt x="6" y="36"/>
                    <a:pt x="7" y="38"/>
                    <a:pt x="12" y="42"/>
                  </a:cubicBezTo>
                  <a:cubicBezTo>
                    <a:pt x="16" y="47"/>
                    <a:pt x="14" y="48"/>
                    <a:pt x="20" y="53"/>
                  </a:cubicBezTo>
                  <a:cubicBezTo>
                    <a:pt x="21" y="52"/>
                    <a:pt x="22" y="50"/>
                    <a:pt x="24" y="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7590F645-547B-A53C-88C4-C36BCEAA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0110" y="4325070"/>
              <a:ext cx="49348" cy="32580"/>
            </a:xfrm>
            <a:custGeom>
              <a:avLst/>
              <a:gdLst>
                <a:gd name="T0" fmla="*/ 18 w 19"/>
                <a:gd name="T1" fmla="*/ 10 h 11"/>
                <a:gd name="T2" fmla="*/ 19 w 19"/>
                <a:gd name="T3" fmla="*/ 0 h 11"/>
                <a:gd name="T4" fmla="*/ 16 w 19"/>
                <a:gd name="T5" fmla="*/ 0 h 11"/>
                <a:gd name="T6" fmla="*/ 5 w 19"/>
                <a:gd name="T7" fmla="*/ 0 h 11"/>
                <a:gd name="T8" fmla="*/ 5 w 19"/>
                <a:gd name="T9" fmla="*/ 0 h 11"/>
                <a:gd name="T10" fmla="*/ 3 w 19"/>
                <a:gd name="T11" fmla="*/ 6 h 11"/>
                <a:gd name="T12" fmla="*/ 3 w 19"/>
                <a:gd name="T13" fmla="*/ 9 h 11"/>
                <a:gd name="T14" fmla="*/ 3 w 19"/>
                <a:gd name="T15" fmla="*/ 11 h 11"/>
                <a:gd name="T16" fmla="*/ 7 w 19"/>
                <a:gd name="T17" fmla="*/ 11 h 11"/>
                <a:gd name="T18" fmla="*/ 18 w 19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1">
                  <a:moveTo>
                    <a:pt x="18" y="10"/>
                  </a:moveTo>
                  <a:cubicBezTo>
                    <a:pt x="18" y="10"/>
                    <a:pt x="19" y="6"/>
                    <a:pt x="1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5"/>
                    <a:pt x="3" y="6"/>
                  </a:cubicBezTo>
                  <a:cubicBezTo>
                    <a:pt x="0" y="7"/>
                    <a:pt x="0" y="9"/>
                    <a:pt x="3" y="9"/>
                  </a:cubicBezTo>
                  <a:cubicBezTo>
                    <a:pt x="4" y="9"/>
                    <a:pt x="4" y="10"/>
                    <a:pt x="3" y="11"/>
                  </a:cubicBezTo>
                  <a:cubicBezTo>
                    <a:pt x="5" y="11"/>
                    <a:pt x="6" y="11"/>
                    <a:pt x="7" y="11"/>
                  </a:cubicBezTo>
                  <a:cubicBezTo>
                    <a:pt x="9" y="11"/>
                    <a:pt x="18" y="10"/>
                    <a:pt x="18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27A7412F-E94B-A60A-F44E-C47B5F839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491" y="4286225"/>
              <a:ext cx="155720" cy="219290"/>
            </a:xfrm>
            <a:custGeom>
              <a:avLst/>
              <a:gdLst>
                <a:gd name="T0" fmla="*/ 16 w 60"/>
                <a:gd name="T1" fmla="*/ 70 h 74"/>
                <a:gd name="T2" fmla="*/ 22 w 60"/>
                <a:gd name="T3" fmla="*/ 71 h 74"/>
                <a:gd name="T4" fmla="*/ 29 w 60"/>
                <a:gd name="T5" fmla="*/ 71 h 74"/>
                <a:gd name="T6" fmla="*/ 32 w 60"/>
                <a:gd name="T7" fmla="*/ 71 h 74"/>
                <a:gd name="T8" fmla="*/ 38 w 60"/>
                <a:gd name="T9" fmla="*/ 66 h 74"/>
                <a:gd name="T10" fmla="*/ 41 w 60"/>
                <a:gd name="T11" fmla="*/ 60 h 74"/>
                <a:gd name="T12" fmla="*/ 41 w 60"/>
                <a:gd name="T13" fmla="*/ 46 h 74"/>
                <a:gd name="T14" fmla="*/ 48 w 60"/>
                <a:gd name="T15" fmla="*/ 36 h 74"/>
                <a:gd name="T16" fmla="*/ 55 w 60"/>
                <a:gd name="T17" fmla="*/ 19 h 74"/>
                <a:gd name="T18" fmla="*/ 58 w 60"/>
                <a:gd name="T19" fmla="*/ 10 h 74"/>
                <a:gd name="T20" fmla="*/ 59 w 60"/>
                <a:gd name="T21" fmla="*/ 1 h 74"/>
                <a:gd name="T22" fmla="*/ 59 w 60"/>
                <a:gd name="T23" fmla="*/ 1 h 74"/>
                <a:gd name="T24" fmla="*/ 52 w 60"/>
                <a:gd name="T25" fmla="*/ 0 h 74"/>
                <a:gd name="T26" fmla="*/ 48 w 60"/>
                <a:gd name="T27" fmla="*/ 1 h 74"/>
                <a:gd name="T28" fmla="*/ 44 w 60"/>
                <a:gd name="T29" fmla="*/ 2 h 74"/>
                <a:gd name="T30" fmla="*/ 42 w 60"/>
                <a:gd name="T31" fmla="*/ 8 h 74"/>
                <a:gd name="T32" fmla="*/ 39 w 60"/>
                <a:gd name="T33" fmla="*/ 17 h 74"/>
                <a:gd name="T34" fmla="*/ 27 w 60"/>
                <a:gd name="T35" fmla="*/ 13 h 74"/>
                <a:gd name="T36" fmla="*/ 18 w 60"/>
                <a:gd name="T37" fmla="*/ 13 h 74"/>
                <a:gd name="T38" fmla="*/ 17 w 60"/>
                <a:gd name="T39" fmla="*/ 21 h 74"/>
                <a:gd name="T40" fmla="*/ 25 w 60"/>
                <a:gd name="T41" fmla="*/ 21 h 74"/>
                <a:gd name="T42" fmla="*/ 24 w 60"/>
                <a:gd name="T43" fmla="*/ 28 h 74"/>
                <a:gd name="T44" fmla="*/ 26 w 60"/>
                <a:gd name="T45" fmla="*/ 35 h 74"/>
                <a:gd name="T46" fmla="*/ 28 w 60"/>
                <a:gd name="T47" fmla="*/ 44 h 74"/>
                <a:gd name="T48" fmla="*/ 25 w 60"/>
                <a:gd name="T49" fmla="*/ 54 h 74"/>
                <a:gd name="T50" fmla="*/ 19 w 60"/>
                <a:gd name="T51" fmla="*/ 53 h 74"/>
                <a:gd name="T52" fmla="*/ 14 w 60"/>
                <a:gd name="T53" fmla="*/ 47 h 74"/>
                <a:gd name="T54" fmla="*/ 10 w 60"/>
                <a:gd name="T55" fmla="*/ 52 h 74"/>
                <a:gd name="T56" fmla="*/ 5 w 60"/>
                <a:gd name="T57" fmla="*/ 56 h 74"/>
                <a:gd name="T58" fmla="*/ 4 w 60"/>
                <a:gd name="T59" fmla="*/ 62 h 74"/>
                <a:gd name="T60" fmla="*/ 0 w 60"/>
                <a:gd name="T61" fmla="*/ 65 h 74"/>
                <a:gd name="T62" fmla="*/ 1 w 60"/>
                <a:gd name="T63" fmla="*/ 66 h 74"/>
                <a:gd name="T64" fmla="*/ 8 w 60"/>
                <a:gd name="T65" fmla="*/ 74 h 74"/>
                <a:gd name="T66" fmla="*/ 16 w 60"/>
                <a:gd name="T67" fmla="*/ 7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74">
                  <a:moveTo>
                    <a:pt x="16" y="70"/>
                  </a:moveTo>
                  <a:cubicBezTo>
                    <a:pt x="18" y="71"/>
                    <a:pt x="19" y="73"/>
                    <a:pt x="22" y="71"/>
                  </a:cubicBezTo>
                  <a:cubicBezTo>
                    <a:pt x="25" y="68"/>
                    <a:pt x="29" y="69"/>
                    <a:pt x="29" y="71"/>
                  </a:cubicBezTo>
                  <a:cubicBezTo>
                    <a:pt x="29" y="74"/>
                    <a:pt x="30" y="73"/>
                    <a:pt x="32" y="71"/>
                  </a:cubicBezTo>
                  <a:cubicBezTo>
                    <a:pt x="35" y="68"/>
                    <a:pt x="38" y="71"/>
                    <a:pt x="38" y="66"/>
                  </a:cubicBezTo>
                  <a:cubicBezTo>
                    <a:pt x="38" y="61"/>
                    <a:pt x="41" y="66"/>
                    <a:pt x="41" y="60"/>
                  </a:cubicBezTo>
                  <a:cubicBezTo>
                    <a:pt x="41" y="54"/>
                    <a:pt x="41" y="48"/>
                    <a:pt x="41" y="46"/>
                  </a:cubicBezTo>
                  <a:cubicBezTo>
                    <a:pt x="41" y="43"/>
                    <a:pt x="48" y="41"/>
                    <a:pt x="48" y="36"/>
                  </a:cubicBezTo>
                  <a:cubicBezTo>
                    <a:pt x="48" y="32"/>
                    <a:pt x="55" y="24"/>
                    <a:pt x="55" y="19"/>
                  </a:cubicBezTo>
                  <a:cubicBezTo>
                    <a:pt x="55" y="13"/>
                    <a:pt x="56" y="12"/>
                    <a:pt x="58" y="10"/>
                  </a:cubicBezTo>
                  <a:cubicBezTo>
                    <a:pt x="59" y="8"/>
                    <a:pt x="60" y="4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6"/>
                    <a:pt x="42" y="8"/>
                  </a:cubicBezTo>
                  <a:cubicBezTo>
                    <a:pt x="40" y="11"/>
                    <a:pt x="39" y="17"/>
                    <a:pt x="39" y="17"/>
                  </a:cubicBezTo>
                  <a:cubicBezTo>
                    <a:pt x="39" y="17"/>
                    <a:pt x="30" y="12"/>
                    <a:pt x="27" y="13"/>
                  </a:cubicBezTo>
                  <a:cubicBezTo>
                    <a:pt x="26" y="13"/>
                    <a:pt x="22" y="13"/>
                    <a:pt x="18" y="13"/>
                  </a:cubicBezTo>
                  <a:cubicBezTo>
                    <a:pt x="17" y="16"/>
                    <a:pt x="17" y="20"/>
                    <a:pt x="17" y="21"/>
                  </a:cubicBezTo>
                  <a:cubicBezTo>
                    <a:pt x="17" y="23"/>
                    <a:pt x="22" y="19"/>
                    <a:pt x="25" y="21"/>
                  </a:cubicBezTo>
                  <a:cubicBezTo>
                    <a:pt x="28" y="23"/>
                    <a:pt x="27" y="26"/>
                    <a:pt x="24" y="28"/>
                  </a:cubicBezTo>
                  <a:cubicBezTo>
                    <a:pt x="21" y="30"/>
                    <a:pt x="23" y="33"/>
                    <a:pt x="26" y="35"/>
                  </a:cubicBezTo>
                  <a:cubicBezTo>
                    <a:pt x="28" y="36"/>
                    <a:pt x="28" y="39"/>
                    <a:pt x="28" y="44"/>
                  </a:cubicBezTo>
                  <a:cubicBezTo>
                    <a:pt x="28" y="48"/>
                    <a:pt x="28" y="53"/>
                    <a:pt x="25" y="54"/>
                  </a:cubicBezTo>
                  <a:cubicBezTo>
                    <a:pt x="22" y="54"/>
                    <a:pt x="21" y="52"/>
                    <a:pt x="19" y="53"/>
                  </a:cubicBezTo>
                  <a:cubicBezTo>
                    <a:pt x="17" y="53"/>
                    <a:pt x="16" y="47"/>
                    <a:pt x="14" y="47"/>
                  </a:cubicBezTo>
                  <a:cubicBezTo>
                    <a:pt x="12" y="47"/>
                    <a:pt x="13" y="52"/>
                    <a:pt x="10" y="52"/>
                  </a:cubicBezTo>
                  <a:cubicBezTo>
                    <a:pt x="8" y="52"/>
                    <a:pt x="4" y="51"/>
                    <a:pt x="5" y="56"/>
                  </a:cubicBezTo>
                  <a:cubicBezTo>
                    <a:pt x="7" y="60"/>
                    <a:pt x="8" y="62"/>
                    <a:pt x="4" y="62"/>
                  </a:cubicBezTo>
                  <a:cubicBezTo>
                    <a:pt x="2" y="62"/>
                    <a:pt x="1" y="64"/>
                    <a:pt x="0" y="65"/>
                  </a:cubicBezTo>
                  <a:cubicBezTo>
                    <a:pt x="0" y="65"/>
                    <a:pt x="1" y="65"/>
                    <a:pt x="1" y="66"/>
                  </a:cubicBezTo>
                  <a:cubicBezTo>
                    <a:pt x="5" y="68"/>
                    <a:pt x="7" y="71"/>
                    <a:pt x="8" y="74"/>
                  </a:cubicBezTo>
                  <a:cubicBezTo>
                    <a:pt x="12" y="72"/>
                    <a:pt x="15" y="70"/>
                    <a:pt x="16" y="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47B163DE-3CB2-6A2A-2A35-510C343F3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202" y="3782484"/>
              <a:ext cx="359692" cy="510006"/>
            </a:xfrm>
            <a:custGeom>
              <a:avLst/>
              <a:gdLst>
                <a:gd name="T0" fmla="*/ 105 w 139"/>
                <a:gd name="T1" fmla="*/ 9 h 172"/>
                <a:gd name="T2" fmla="*/ 95 w 139"/>
                <a:gd name="T3" fmla="*/ 11 h 172"/>
                <a:gd name="T4" fmla="*/ 80 w 139"/>
                <a:gd name="T5" fmla="*/ 9 h 172"/>
                <a:gd name="T6" fmla="*/ 26 w 139"/>
                <a:gd name="T7" fmla="*/ 11 h 172"/>
                <a:gd name="T8" fmla="*/ 18 w 139"/>
                <a:gd name="T9" fmla="*/ 29 h 172"/>
                <a:gd name="T10" fmla="*/ 17 w 139"/>
                <a:gd name="T11" fmla="*/ 65 h 172"/>
                <a:gd name="T12" fmla="*/ 7 w 139"/>
                <a:gd name="T13" fmla="*/ 75 h 172"/>
                <a:gd name="T14" fmla="*/ 3 w 139"/>
                <a:gd name="T15" fmla="*/ 88 h 172"/>
                <a:gd name="T16" fmla="*/ 5 w 139"/>
                <a:gd name="T17" fmla="*/ 98 h 172"/>
                <a:gd name="T18" fmla="*/ 8 w 139"/>
                <a:gd name="T19" fmla="*/ 107 h 172"/>
                <a:gd name="T20" fmla="*/ 15 w 139"/>
                <a:gd name="T21" fmla="*/ 123 h 172"/>
                <a:gd name="T22" fmla="*/ 18 w 139"/>
                <a:gd name="T23" fmla="*/ 127 h 172"/>
                <a:gd name="T24" fmla="*/ 26 w 139"/>
                <a:gd name="T25" fmla="*/ 132 h 172"/>
                <a:gd name="T26" fmla="*/ 34 w 139"/>
                <a:gd name="T27" fmla="*/ 142 h 172"/>
                <a:gd name="T28" fmla="*/ 43 w 139"/>
                <a:gd name="T29" fmla="*/ 152 h 172"/>
                <a:gd name="T30" fmla="*/ 47 w 139"/>
                <a:gd name="T31" fmla="*/ 159 h 172"/>
                <a:gd name="T32" fmla="*/ 56 w 139"/>
                <a:gd name="T33" fmla="*/ 163 h 172"/>
                <a:gd name="T34" fmla="*/ 65 w 139"/>
                <a:gd name="T35" fmla="*/ 163 h 172"/>
                <a:gd name="T36" fmla="*/ 81 w 139"/>
                <a:gd name="T37" fmla="*/ 169 h 172"/>
                <a:gd name="T38" fmla="*/ 92 w 139"/>
                <a:gd name="T39" fmla="*/ 169 h 172"/>
                <a:gd name="T40" fmla="*/ 100 w 139"/>
                <a:gd name="T41" fmla="*/ 166 h 172"/>
                <a:gd name="T42" fmla="*/ 108 w 139"/>
                <a:gd name="T43" fmla="*/ 160 h 172"/>
                <a:gd name="T44" fmla="*/ 115 w 139"/>
                <a:gd name="T45" fmla="*/ 162 h 172"/>
                <a:gd name="T46" fmla="*/ 108 w 139"/>
                <a:gd name="T47" fmla="*/ 148 h 172"/>
                <a:gd name="T48" fmla="*/ 93 w 139"/>
                <a:gd name="T49" fmla="*/ 135 h 172"/>
                <a:gd name="T50" fmla="*/ 101 w 139"/>
                <a:gd name="T51" fmla="*/ 128 h 172"/>
                <a:gd name="T52" fmla="*/ 105 w 139"/>
                <a:gd name="T53" fmla="*/ 111 h 172"/>
                <a:gd name="T54" fmla="*/ 111 w 139"/>
                <a:gd name="T55" fmla="*/ 99 h 172"/>
                <a:gd name="T56" fmla="*/ 120 w 139"/>
                <a:gd name="T57" fmla="*/ 89 h 172"/>
                <a:gd name="T58" fmla="*/ 123 w 139"/>
                <a:gd name="T59" fmla="*/ 67 h 172"/>
                <a:gd name="T60" fmla="*/ 131 w 139"/>
                <a:gd name="T61" fmla="*/ 54 h 172"/>
                <a:gd name="T62" fmla="*/ 134 w 139"/>
                <a:gd name="T63" fmla="*/ 42 h 172"/>
                <a:gd name="T64" fmla="*/ 127 w 139"/>
                <a:gd name="T65" fmla="*/ 15 h 172"/>
                <a:gd name="T66" fmla="*/ 115 w 139"/>
                <a:gd name="T67" fmla="*/ 0 h 172"/>
                <a:gd name="T68" fmla="*/ 110 w 139"/>
                <a:gd name="T69" fmla="*/ 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172">
                  <a:moveTo>
                    <a:pt x="110" y="3"/>
                  </a:moveTo>
                  <a:cubicBezTo>
                    <a:pt x="108" y="3"/>
                    <a:pt x="109" y="9"/>
                    <a:pt x="105" y="9"/>
                  </a:cubicBezTo>
                  <a:cubicBezTo>
                    <a:pt x="101" y="9"/>
                    <a:pt x="102" y="13"/>
                    <a:pt x="100" y="13"/>
                  </a:cubicBezTo>
                  <a:cubicBezTo>
                    <a:pt x="97" y="13"/>
                    <a:pt x="95" y="11"/>
                    <a:pt x="95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2" y="8"/>
                    <a:pt x="80" y="9"/>
                  </a:cubicBezTo>
                  <a:cubicBezTo>
                    <a:pt x="79" y="10"/>
                    <a:pt x="77" y="11"/>
                    <a:pt x="7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22"/>
                    <a:pt x="26" y="29"/>
                    <a:pt x="26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9" y="65"/>
                    <a:pt x="17" y="65"/>
                  </a:cubicBezTo>
                  <a:cubicBezTo>
                    <a:pt x="16" y="66"/>
                    <a:pt x="10" y="67"/>
                    <a:pt x="10" y="70"/>
                  </a:cubicBezTo>
                  <a:cubicBezTo>
                    <a:pt x="10" y="73"/>
                    <a:pt x="9" y="75"/>
                    <a:pt x="7" y="75"/>
                  </a:cubicBezTo>
                  <a:cubicBezTo>
                    <a:pt x="4" y="76"/>
                    <a:pt x="7" y="81"/>
                    <a:pt x="3" y="81"/>
                  </a:cubicBezTo>
                  <a:cubicBezTo>
                    <a:pt x="0" y="81"/>
                    <a:pt x="5" y="85"/>
                    <a:pt x="3" y="88"/>
                  </a:cubicBezTo>
                  <a:cubicBezTo>
                    <a:pt x="1" y="90"/>
                    <a:pt x="1" y="92"/>
                    <a:pt x="4" y="92"/>
                  </a:cubicBezTo>
                  <a:cubicBezTo>
                    <a:pt x="6" y="92"/>
                    <a:pt x="5" y="95"/>
                    <a:pt x="5" y="98"/>
                  </a:cubicBezTo>
                  <a:cubicBezTo>
                    <a:pt x="5" y="102"/>
                    <a:pt x="9" y="104"/>
                    <a:pt x="9" y="104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07"/>
                    <a:pt x="14" y="114"/>
                    <a:pt x="15" y="116"/>
                  </a:cubicBezTo>
                  <a:cubicBezTo>
                    <a:pt x="15" y="117"/>
                    <a:pt x="18" y="121"/>
                    <a:pt x="15" y="123"/>
                  </a:cubicBezTo>
                  <a:cubicBezTo>
                    <a:pt x="12" y="124"/>
                    <a:pt x="14" y="126"/>
                    <a:pt x="14" y="126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9" y="129"/>
                    <a:pt x="19" y="129"/>
                    <a:pt x="19" y="129"/>
                  </a:cubicBezTo>
                  <a:cubicBezTo>
                    <a:pt x="19" y="129"/>
                    <a:pt x="23" y="129"/>
                    <a:pt x="26" y="132"/>
                  </a:cubicBezTo>
                  <a:cubicBezTo>
                    <a:pt x="28" y="135"/>
                    <a:pt x="29" y="136"/>
                    <a:pt x="29" y="137"/>
                  </a:cubicBezTo>
                  <a:cubicBezTo>
                    <a:pt x="29" y="139"/>
                    <a:pt x="31" y="139"/>
                    <a:pt x="34" y="142"/>
                  </a:cubicBezTo>
                  <a:cubicBezTo>
                    <a:pt x="37" y="145"/>
                    <a:pt x="37" y="146"/>
                    <a:pt x="37" y="148"/>
                  </a:cubicBezTo>
                  <a:cubicBezTo>
                    <a:pt x="37" y="149"/>
                    <a:pt x="43" y="152"/>
                    <a:pt x="43" y="152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46" y="157"/>
                    <a:pt x="47" y="158"/>
                    <a:pt x="47" y="159"/>
                  </a:cubicBezTo>
                  <a:cubicBezTo>
                    <a:pt x="48" y="162"/>
                    <a:pt x="51" y="163"/>
                    <a:pt x="51" y="163"/>
                  </a:cubicBezTo>
                  <a:cubicBezTo>
                    <a:pt x="51" y="163"/>
                    <a:pt x="54" y="165"/>
                    <a:pt x="56" y="163"/>
                  </a:cubicBezTo>
                  <a:cubicBezTo>
                    <a:pt x="58" y="161"/>
                    <a:pt x="61" y="164"/>
                    <a:pt x="61" y="164"/>
                  </a:cubicBezTo>
                  <a:cubicBezTo>
                    <a:pt x="61" y="164"/>
                    <a:pt x="63" y="162"/>
                    <a:pt x="65" y="163"/>
                  </a:cubicBezTo>
                  <a:cubicBezTo>
                    <a:pt x="66" y="163"/>
                    <a:pt x="71" y="167"/>
                    <a:pt x="75" y="171"/>
                  </a:cubicBezTo>
                  <a:cubicBezTo>
                    <a:pt x="75" y="171"/>
                    <a:pt x="79" y="169"/>
                    <a:pt x="81" y="169"/>
                  </a:cubicBezTo>
                  <a:cubicBezTo>
                    <a:pt x="83" y="169"/>
                    <a:pt x="85" y="172"/>
                    <a:pt x="86" y="171"/>
                  </a:cubicBezTo>
                  <a:cubicBezTo>
                    <a:pt x="87" y="170"/>
                    <a:pt x="91" y="168"/>
                    <a:pt x="92" y="169"/>
                  </a:cubicBezTo>
                  <a:cubicBezTo>
                    <a:pt x="94" y="170"/>
                    <a:pt x="97" y="170"/>
                    <a:pt x="98" y="168"/>
                  </a:cubicBezTo>
                  <a:cubicBezTo>
                    <a:pt x="98" y="168"/>
                    <a:pt x="99" y="167"/>
                    <a:pt x="100" y="166"/>
                  </a:cubicBezTo>
                  <a:cubicBezTo>
                    <a:pt x="101" y="165"/>
                    <a:pt x="101" y="165"/>
                    <a:pt x="102" y="164"/>
                  </a:cubicBezTo>
                  <a:cubicBezTo>
                    <a:pt x="102" y="163"/>
                    <a:pt x="106" y="160"/>
                    <a:pt x="108" y="160"/>
                  </a:cubicBezTo>
                  <a:cubicBezTo>
                    <a:pt x="110" y="160"/>
                    <a:pt x="112" y="159"/>
                    <a:pt x="113" y="160"/>
                  </a:cubicBezTo>
                  <a:cubicBezTo>
                    <a:pt x="114" y="161"/>
                    <a:pt x="115" y="161"/>
                    <a:pt x="115" y="162"/>
                  </a:cubicBezTo>
                  <a:cubicBezTo>
                    <a:pt x="116" y="157"/>
                    <a:pt x="117" y="154"/>
                    <a:pt x="116" y="154"/>
                  </a:cubicBezTo>
                  <a:cubicBezTo>
                    <a:pt x="113" y="154"/>
                    <a:pt x="109" y="152"/>
                    <a:pt x="108" y="148"/>
                  </a:cubicBezTo>
                  <a:cubicBezTo>
                    <a:pt x="106" y="144"/>
                    <a:pt x="101" y="141"/>
                    <a:pt x="100" y="139"/>
                  </a:cubicBezTo>
                  <a:cubicBezTo>
                    <a:pt x="99" y="136"/>
                    <a:pt x="94" y="137"/>
                    <a:pt x="93" y="135"/>
                  </a:cubicBezTo>
                  <a:cubicBezTo>
                    <a:pt x="92" y="132"/>
                    <a:pt x="94" y="132"/>
                    <a:pt x="94" y="130"/>
                  </a:cubicBezTo>
                  <a:cubicBezTo>
                    <a:pt x="94" y="127"/>
                    <a:pt x="100" y="129"/>
                    <a:pt x="101" y="128"/>
                  </a:cubicBezTo>
                  <a:cubicBezTo>
                    <a:pt x="101" y="128"/>
                    <a:pt x="102" y="122"/>
                    <a:pt x="102" y="119"/>
                  </a:cubicBezTo>
                  <a:cubicBezTo>
                    <a:pt x="102" y="116"/>
                    <a:pt x="106" y="113"/>
                    <a:pt x="105" y="111"/>
                  </a:cubicBezTo>
                  <a:cubicBezTo>
                    <a:pt x="103" y="110"/>
                    <a:pt x="106" y="109"/>
                    <a:pt x="108" y="107"/>
                  </a:cubicBezTo>
                  <a:cubicBezTo>
                    <a:pt x="110" y="106"/>
                    <a:pt x="109" y="101"/>
                    <a:pt x="111" y="99"/>
                  </a:cubicBezTo>
                  <a:cubicBezTo>
                    <a:pt x="113" y="97"/>
                    <a:pt x="114" y="93"/>
                    <a:pt x="116" y="93"/>
                  </a:cubicBezTo>
                  <a:cubicBezTo>
                    <a:pt x="118" y="93"/>
                    <a:pt x="120" y="91"/>
                    <a:pt x="120" y="89"/>
                  </a:cubicBezTo>
                  <a:cubicBezTo>
                    <a:pt x="120" y="87"/>
                    <a:pt x="123" y="82"/>
                    <a:pt x="123" y="79"/>
                  </a:cubicBezTo>
                  <a:cubicBezTo>
                    <a:pt x="122" y="75"/>
                    <a:pt x="121" y="71"/>
                    <a:pt x="123" y="67"/>
                  </a:cubicBezTo>
                  <a:cubicBezTo>
                    <a:pt x="126" y="64"/>
                    <a:pt x="127" y="62"/>
                    <a:pt x="126" y="59"/>
                  </a:cubicBezTo>
                  <a:cubicBezTo>
                    <a:pt x="126" y="56"/>
                    <a:pt x="130" y="56"/>
                    <a:pt x="131" y="54"/>
                  </a:cubicBezTo>
                  <a:cubicBezTo>
                    <a:pt x="132" y="53"/>
                    <a:pt x="136" y="52"/>
                    <a:pt x="139" y="47"/>
                  </a:cubicBezTo>
                  <a:cubicBezTo>
                    <a:pt x="137" y="45"/>
                    <a:pt x="135" y="43"/>
                    <a:pt x="134" y="42"/>
                  </a:cubicBezTo>
                  <a:cubicBezTo>
                    <a:pt x="131" y="41"/>
                    <a:pt x="129" y="35"/>
                    <a:pt x="129" y="29"/>
                  </a:cubicBezTo>
                  <a:cubicBezTo>
                    <a:pt x="129" y="22"/>
                    <a:pt x="127" y="17"/>
                    <a:pt x="127" y="15"/>
                  </a:cubicBezTo>
                  <a:cubicBezTo>
                    <a:pt x="127" y="13"/>
                    <a:pt x="124" y="8"/>
                    <a:pt x="120" y="6"/>
                  </a:cubicBezTo>
                  <a:cubicBezTo>
                    <a:pt x="117" y="5"/>
                    <a:pt x="115" y="2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2" y="4"/>
                    <a:pt x="113" y="3"/>
                    <a:pt x="11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CB23723C-2585-9023-07B5-AE707AF73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77" y="4058162"/>
              <a:ext cx="41670" cy="47616"/>
            </a:xfrm>
            <a:custGeom>
              <a:avLst/>
              <a:gdLst>
                <a:gd name="T0" fmla="*/ 5 w 16"/>
                <a:gd name="T1" fmla="*/ 2 h 16"/>
                <a:gd name="T2" fmla="*/ 1 w 16"/>
                <a:gd name="T3" fmla="*/ 8 h 16"/>
                <a:gd name="T4" fmla="*/ 1 w 16"/>
                <a:gd name="T5" fmla="*/ 15 h 16"/>
                <a:gd name="T6" fmla="*/ 6 w 16"/>
                <a:gd name="T7" fmla="*/ 15 h 16"/>
                <a:gd name="T8" fmla="*/ 10 w 16"/>
                <a:gd name="T9" fmla="*/ 16 h 16"/>
                <a:gd name="T10" fmla="*/ 13 w 16"/>
                <a:gd name="T11" fmla="*/ 12 h 16"/>
                <a:gd name="T12" fmla="*/ 9 w 16"/>
                <a:gd name="T13" fmla="*/ 10 h 16"/>
                <a:gd name="T14" fmla="*/ 14 w 16"/>
                <a:gd name="T15" fmla="*/ 6 h 16"/>
                <a:gd name="T16" fmla="*/ 13 w 16"/>
                <a:gd name="T17" fmla="*/ 1 h 16"/>
                <a:gd name="T18" fmla="*/ 12 w 16"/>
                <a:gd name="T19" fmla="*/ 0 h 16"/>
                <a:gd name="T20" fmla="*/ 9 w 16"/>
                <a:gd name="T21" fmla="*/ 2 h 16"/>
                <a:gd name="T22" fmla="*/ 5 w 16"/>
                <a:gd name="T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5" y="2"/>
                  </a:moveTo>
                  <a:cubicBezTo>
                    <a:pt x="5" y="3"/>
                    <a:pt x="3" y="6"/>
                    <a:pt x="1" y="8"/>
                  </a:cubicBezTo>
                  <a:cubicBezTo>
                    <a:pt x="0" y="10"/>
                    <a:pt x="1" y="14"/>
                    <a:pt x="1" y="15"/>
                  </a:cubicBezTo>
                  <a:cubicBezTo>
                    <a:pt x="2" y="16"/>
                    <a:pt x="4" y="16"/>
                    <a:pt x="6" y="15"/>
                  </a:cubicBezTo>
                  <a:cubicBezTo>
                    <a:pt x="7" y="14"/>
                    <a:pt x="8" y="14"/>
                    <a:pt x="10" y="16"/>
                  </a:cubicBezTo>
                  <a:cubicBezTo>
                    <a:pt x="11" y="15"/>
                    <a:pt x="12" y="13"/>
                    <a:pt x="13" y="12"/>
                  </a:cubicBezTo>
                  <a:cubicBezTo>
                    <a:pt x="11" y="11"/>
                    <a:pt x="9" y="11"/>
                    <a:pt x="9" y="10"/>
                  </a:cubicBezTo>
                  <a:cubicBezTo>
                    <a:pt x="8" y="9"/>
                    <a:pt x="11" y="7"/>
                    <a:pt x="14" y="6"/>
                  </a:cubicBezTo>
                  <a:cubicBezTo>
                    <a:pt x="16" y="6"/>
                    <a:pt x="15" y="3"/>
                    <a:pt x="13" y="1"/>
                  </a:cubicBezTo>
                  <a:cubicBezTo>
                    <a:pt x="13" y="1"/>
                    <a:pt x="12" y="1"/>
                    <a:pt x="12" y="0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9" y="3"/>
                    <a:pt x="7" y="2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92B3CA7-A6B6-0F33-476C-1A754E674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5836" y="3921576"/>
              <a:ext cx="146948" cy="145358"/>
            </a:xfrm>
            <a:custGeom>
              <a:avLst/>
              <a:gdLst>
                <a:gd name="T0" fmla="*/ 10 w 57"/>
                <a:gd name="T1" fmla="*/ 7 h 49"/>
                <a:gd name="T2" fmla="*/ 5 w 57"/>
                <a:gd name="T3" fmla="*/ 12 h 49"/>
                <a:gd name="T4" fmla="*/ 2 w 57"/>
                <a:gd name="T5" fmla="*/ 20 h 49"/>
                <a:gd name="T6" fmla="*/ 2 w 57"/>
                <a:gd name="T7" fmla="*/ 32 h 49"/>
                <a:gd name="T8" fmla="*/ 9 w 57"/>
                <a:gd name="T9" fmla="*/ 32 h 49"/>
                <a:gd name="T10" fmla="*/ 11 w 57"/>
                <a:gd name="T11" fmla="*/ 30 h 49"/>
                <a:gd name="T12" fmla="*/ 15 w 57"/>
                <a:gd name="T13" fmla="*/ 28 h 49"/>
                <a:gd name="T14" fmla="*/ 21 w 57"/>
                <a:gd name="T15" fmla="*/ 31 h 49"/>
                <a:gd name="T16" fmla="*/ 24 w 57"/>
                <a:gd name="T17" fmla="*/ 31 h 49"/>
                <a:gd name="T18" fmla="*/ 33 w 57"/>
                <a:gd name="T19" fmla="*/ 31 h 49"/>
                <a:gd name="T20" fmla="*/ 51 w 57"/>
                <a:gd name="T21" fmla="*/ 48 h 49"/>
                <a:gd name="T22" fmla="*/ 50 w 57"/>
                <a:gd name="T23" fmla="*/ 48 h 49"/>
                <a:gd name="T24" fmla="*/ 54 w 57"/>
                <a:gd name="T25" fmla="*/ 48 h 49"/>
                <a:gd name="T26" fmla="*/ 57 w 57"/>
                <a:gd name="T27" fmla="*/ 46 h 49"/>
                <a:gd name="T28" fmla="*/ 48 w 57"/>
                <a:gd name="T29" fmla="*/ 36 h 49"/>
                <a:gd name="T30" fmla="*/ 34 w 57"/>
                <a:gd name="T31" fmla="*/ 27 h 49"/>
                <a:gd name="T32" fmla="*/ 29 w 57"/>
                <a:gd name="T33" fmla="*/ 22 h 49"/>
                <a:gd name="T34" fmla="*/ 23 w 57"/>
                <a:gd name="T35" fmla="*/ 9 h 49"/>
                <a:gd name="T36" fmla="*/ 18 w 57"/>
                <a:gd name="T37" fmla="*/ 0 h 49"/>
                <a:gd name="T38" fmla="*/ 10 w 57"/>
                <a:gd name="T3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49">
                  <a:moveTo>
                    <a:pt x="10" y="7"/>
                  </a:moveTo>
                  <a:cubicBezTo>
                    <a:pt x="9" y="9"/>
                    <a:pt x="5" y="9"/>
                    <a:pt x="5" y="12"/>
                  </a:cubicBezTo>
                  <a:cubicBezTo>
                    <a:pt x="6" y="15"/>
                    <a:pt x="5" y="17"/>
                    <a:pt x="2" y="20"/>
                  </a:cubicBezTo>
                  <a:cubicBezTo>
                    <a:pt x="0" y="24"/>
                    <a:pt x="1" y="28"/>
                    <a:pt x="2" y="32"/>
                  </a:cubicBezTo>
                  <a:cubicBezTo>
                    <a:pt x="5" y="32"/>
                    <a:pt x="8" y="32"/>
                    <a:pt x="9" y="32"/>
                  </a:cubicBezTo>
                  <a:cubicBezTo>
                    <a:pt x="10" y="33"/>
                    <a:pt x="11" y="32"/>
                    <a:pt x="11" y="30"/>
                  </a:cubicBezTo>
                  <a:cubicBezTo>
                    <a:pt x="12" y="27"/>
                    <a:pt x="14" y="27"/>
                    <a:pt x="15" y="28"/>
                  </a:cubicBezTo>
                  <a:cubicBezTo>
                    <a:pt x="17" y="30"/>
                    <a:pt x="18" y="32"/>
                    <a:pt x="21" y="31"/>
                  </a:cubicBezTo>
                  <a:cubicBezTo>
                    <a:pt x="23" y="29"/>
                    <a:pt x="23" y="30"/>
                    <a:pt x="24" y="31"/>
                  </a:cubicBezTo>
                  <a:cubicBezTo>
                    <a:pt x="26" y="31"/>
                    <a:pt x="31" y="30"/>
                    <a:pt x="33" y="31"/>
                  </a:cubicBezTo>
                  <a:cubicBezTo>
                    <a:pt x="35" y="31"/>
                    <a:pt x="51" y="48"/>
                    <a:pt x="51" y="48"/>
                  </a:cubicBezTo>
                  <a:cubicBezTo>
                    <a:pt x="51" y="48"/>
                    <a:pt x="51" y="48"/>
                    <a:pt x="50" y="48"/>
                  </a:cubicBezTo>
                  <a:cubicBezTo>
                    <a:pt x="52" y="48"/>
                    <a:pt x="54" y="49"/>
                    <a:pt x="54" y="48"/>
                  </a:cubicBezTo>
                  <a:cubicBezTo>
                    <a:pt x="55" y="47"/>
                    <a:pt x="56" y="47"/>
                    <a:pt x="57" y="46"/>
                  </a:cubicBezTo>
                  <a:cubicBezTo>
                    <a:pt x="55" y="44"/>
                    <a:pt x="52" y="41"/>
                    <a:pt x="48" y="36"/>
                  </a:cubicBezTo>
                  <a:cubicBezTo>
                    <a:pt x="43" y="30"/>
                    <a:pt x="37" y="27"/>
                    <a:pt x="34" y="27"/>
                  </a:cubicBezTo>
                  <a:cubicBezTo>
                    <a:pt x="31" y="27"/>
                    <a:pt x="31" y="22"/>
                    <a:pt x="29" y="22"/>
                  </a:cubicBezTo>
                  <a:cubicBezTo>
                    <a:pt x="27" y="21"/>
                    <a:pt x="23" y="14"/>
                    <a:pt x="23" y="9"/>
                  </a:cubicBezTo>
                  <a:cubicBezTo>
                    <a:pt x="23" y="7"/>
                    <a:pt x="21" y="3"/>
                    <a:pt x="18" y="0"/>
                  </a:cubicBezTo>
                  <a:cubicBezTo>
                    <a:pt x="15" y="5"/>
                    <a:pt x="11" y="6"/>
                    <a:pt x="10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1AB96381-8ABD-E5CD-93A6-B5BA02905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169" y="4001774"/>
              <a:ext cx="328986" cy="293222"/>
            </a:xfrm>
            <a:custGeom>
              <a:avLst/>
              <a:gdLst>
                <a:gd name="T0" fmla="*/ 8 w 127"/>
                <a:gd name="T1" fmla="*/ 65 h 99"/>
                <a:gd name="T2" fmla="*/ 16 w 127"/>
                <a:gd name="T3" fmla="*/ 74 h 99"/>
                <a:gd name="T4" fmla="*/ 24 w 127"/>
                <a:gd name="T5" fmla="*/ 80 h 99"/>
                <a:gd name="T6" fmla="*/ 23 w 127"/>
                <a:gd name="T7" fmla="*/ 88 h 99"/>
                <a:gd name="T8" fmla="*/ 26 w 127"/>
                <a:gd name="T9" fmla="*/ 89 h 99"/>
                <a:gd name="T10" fmla="*/ 35 w 127"/>
                <a:gd name="T11" fmla="*/ 91 h 99"/>
                <a:gd name="T12" fmla="*/ 44 w 127"/>
                <a:gd name="T13" fmla="*/ 96 h 99"/>
                <a:gd name="T14" fmla="*/ 54 w 127"/>
                <a:gd name="T15" fmla="*/ 98 h 99"/>
                <a:gd name="T16" fmla="*/ 60 w 127"/>
                <a:gd name="T17" fmla="*/ 93 h 99"/>
                <a:gd name="T18" fmla="*/ 67 w 127"/>
                <a:gd name="T19" fmla="*/ 92 h 99"/>
                <a:gd name="T20" fmla="*/ 71 w 127"/>
                <a:gd name="T21" fmla="*/ 94 h 99"/>
                <a:gd name="T22" fmla="*/ 75 w 127"/>
                <a:gd name="T23" fmla="*/ 92 h 99"/>
                <a:gd name="T24" fmla="*/ 82 w 127"/>
                <a:gd name="T25" fmla="*/ 91 h 99"/>
                <a:gd name="T26" fmla="*/ 93 w 127"/>
                <a:gd name="T27" fmla="*/ 86 h 99"/>
                <a:gd name="T28" fmla="*/ 102 w 127"/>
                <a:gd name="T29" fmla="*/ 84 h 99"/>
                <a:gd name="T30" fmla="*/ 125 w 127"/>
                <a:gd name="T31" fmla="*/ 61 h 99"/>
                <a:gd name="T32" fmla="*/ 122 w 127"/>
                <a:gd name="T33" fmla="*/ 60 h 99"/>
                <a:gd name="T34" fmla="*/ 110 w 127"/>
                <a:gd name="T35" fmla="*/ 57 h 99"/>
                <a:gd name="T36" fmla="*/ 93 w 127"/>
                <a:gd name="T37" fmla="*/ 51 h 99"/>
                <a:gd name="T38" fmla="*/ 88 w 127"/>
                <a:gd name="T39" fmla="*/ 46 h 99"/>
                <a:gd name="T40" fmla="*/ 83 w 127"/>
                <a:gd name="T41" fmla="*/ 38 h 99"/>
                <a:gd name="T42" fmla="*/ 84 w 127"/>
                <a:gd name="T43" fmla="*/ 35 h 99"/>
                <a:gd name="T44" fmla="*/ 80 w 127"/>
                <a:gd name="T45" fmla="*/ 34 h 99"/>
                <a:gd name="T46" fmla="*/ 75 w 127"/>
                <a:gd name="T47" fmla="*/ 34 h 99"/>
                <a:gd name="T48" fmla="*/ 75 w 127"/>
                <a:gd name="T49" fmla="*/ 27 h 99"/>
                <a:gd name="T50" fmla="*/ 80 w 127"/>
                <a:gd name="T51" fmla="*/ 21 h 99"/>
                <a:gd name="T52" fmla="*/ 62 w 127"/>
                <a:gd name="T53" fmla="*/ 4 h 99"/>
                <a:gd name="T54" fmla="*/ 53 w 127"/>
                <a:gd name="T55" fmla="*/ 4 h 99"/>
                <a:gd name="T56" fmla="*/ 50 w 127"/>
                <a:gd name="T57" fmla="*/ 4 h 99"/>
                <a:gd name="T58" fmla="*/ 44 w 127"/>
                <a:gd name="T59" fmla="*/ 1 h 99"/>
                <a:gd name="T60" fmla="*/ 40 w 127"/>
                <a:gd name="T61" fmla="*/ 3 h 99"/>
                <a:gd name="T62" fmla="*/ 38 w 127"/>
                <a:gd name="T63" fmla="*/ 5 h 99"/>
                <a:gd name="T64" fmla="*/ 31 w 127"/>
                <a:gd name="T65" fmla="*/ 5 h 99"/>
                <a:gd name="T66" fmla="*/ 31 w 127"/>
                <a:gd name="T67" fmla="*/ 5 h 99"/>
                <a:gd name="T68" fmla="*/ 28 w 127"/>
                <a:gd name="T69" fmla="*/ 15 h 99"/>
                <a:gd name="T70" fmla="*/ 24 w 127"/>
                <a:gd name="T71" fmla="*/ 19 h 99"/>
                <a:gd name="T72" fmla="*/ 19 w 127"/>
                <a:gd name="T73" fmla="*/ 25 h 99"/>
                <a:gd name="T74" fmla="*/ 16 w 127"/>
                <a:gd name="T75" fmla="*/ 33 h 99"/>
                <a:gd name="T76" fmla="*/ 13 w 127"/>
                <a:gd name="T77" fmla="*/ 37 h 99"/>
                <a:gd name="T78" fmla="*/ 10 w 127"/>
                <a:gd name="T79" fmla="*/ 45 h 99"/>
                <a:gd name="T80" fmla="*/ 9 w 127"/>
                <a:gd name="T81" fmla="*/ 54 h 99"/>
                <a:gd name="T82" fmla="*/ 2 w 127"/>
                <a:gd name="T83" fmla="*/ 56 h 99"/>
                <a:gd name="T84" fmla="*/ 1 w 127"/>
                <a:gd name="T85" fmla="*/ 61 h 99"/>
                <a:gd name="T86" fmla="*/ 8 w 127"/>
                <a:gd name="T87" fmla="*/ 6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" h="99">
                  <a:moveTo>
                    <a:pt x="8" y="65"/>
                  </a:moveTo>
                  <a:cubicBezTo>
                    <a:pt x="9" y="67"/>
                    <a:pt x="14" y="70"/>
                    <a:pt x="16" y="74"/>
                  </a:cubicBezTo>
                  <a:cubicBezTo>
                    <a:pt x="17" y="78"/>
                    <a:pt x="21" y="80"/>
                    <a:pt x="24" y="80"/>
                  </a:cubicBezTo>
                  <a:cubicBezTo>
                    <a:pt x="25" y="80"/>
                    <a:pt x="24" y="83"/>
                    <a:pt x="23" y="88"/>
                  </a:cubicBezTo>
                  <a:cubicBezTo>
                    <a:pt x="24" y="88"/>
                    <a:pt x="25" y="88"/>
                    <a:pt x="26" y="89"/>
                  </a:cubicBezTo>
                  <a:cubicBezTo>
                    <a:pt x="27" y="90"/>
                    <a:pt x="33" y="89"/>
                    <a:pt x="35" y="91"/>
                  </a:cubicBezTo>
                  <a:cubicBezTo>
                    <a:pt x="37" y="92"/>
                    <a:pt x="43" y="96"/>
                    <a:pt x="44" y="96"/>
                  </a:cubicBezTo>
                  <a:cubicBezTo>
                    <a:pt x="46" y="96"/>
                    <a:pt x="53" y="97"/>
                    <a:pt x="54" y="98"/>
                  </a:cubicBezTo>
                  <a:cubicBezTo>
                    <a:pt x="55" y="99"/>
                    <a:pt x="57" y="95"/>
                    <a:pt x="60" y="93"/>
                  </a:cubicBezTo>
                  <a:cubicBezTo>
                    <a:pt x="63" y="92"/>
                    <a:pt x="66" y="91"/>
                    <a:pt x="67" y="92"/>
                  </a:cubicBezTo>
                  <a:cubicBezTo>
                    <a:pt x="68" y="93"/>
                    <a:pt x="70" y="94"/>
                    <a:pt x="71" y="94"/>
                  </a:cubicBezTo>
                  <a:cubicBezTo>
                    <a:pt x="72" y="93"/>
                    <a:pt x="73" y="93"/>
                    <a:pt x="75" y="92"/>
                  </a:cubicBezTo>
                  <a:cubicBezTo>
                    <a:pt x="78" y="92"/>
                    <a:pt x="81" y="91"/>
                    <a:pt x="82" y="91"/>
                  </a:cubicBezTo>
                  <a:cubicBezTo>
                    <a:pt x="84" y="91"/>
                    <a:pt x="88" y="86"/>
                    <a:pt x="93" y="86"/>
                  </a:cubicBezTo>
                  <a:cubicBezTo>
                    <a:pt x="99" y="86"/>
                    <a:pt x="100" y="86"/>
                    <a:pt x="102" y="84"/>
                  </a:cubicBezTo>
                  <a:cubicBezTo>
                    <a:pt x="105" y="81"/>
                    <a:pt x="123" y="63"/>
                    <a:pt x="125" y="61"/>
                  </a:cubicBezTo>
                  <a:cubicBezTo>
                    <a:pt x="127" y="60"/>
                    <a:pt x="124" y="60"/>
                    <a:pt x="122" y="60"/>
                  </a:cubicBezTo>
                  <a:cubicBezTo>
                    <a:pt x="120" y="60"/>
                    <a:pt x="116" y="59"/>
                    <a:pt x="110" y="57"/>
                  </a:cubicBezTo>
                  <a:cubicBezTo>
                    <a:pt x="104" y="55"/>
                    <a:pt x="95" y="51"/>
                    <a:pt x="93" y="51"/>
                  </a:cubicBezTo>
                  <a:cubicBezTo>
                    <a:pt x="92" y="51"/>
                    <a:pt x="89" y="47"/>
                    <a:pt x="88" y="46"/>
                  </a:cubicBezTo>
                  <a:cubicBezTo>
                    <a:pt x="86" y="45"/>
                    <a:pt x="83" y="40"/>
                    <a:pt x="83" y="38"/>
                  </a:cubicBezTo>
                  <a:cubicBezTo>
                    <a:pt x="82" y="38"/>
                    <a:pt x="83" y="36"/>
                    <a:pt x="84" y="35"/>
                  </a:cubicBezTo>
                  <a:cubicBezTo>
                    <a:pt x="82" y="33"/>
                    <a:pt x="81" y="33"/>
                    <a:pt x="80" y="34"/>
                  </a:cubicBezTo>
                  <a:cubicBezTo>
                    <a:pt x="78" y="35"/>
                    <a:pt x="76" y="35"/>
                    <a:pt x="75" y="34"/>
                  </a:cubicBezTo>
                  <a:cubicBezTo>
                    <a:pt x="75" y="33"/>
                    <a:pt x="74" y="29"/>
                    <a:pt x="75" y="27"/>
                  </a:cubicBezTo>
                  <a:cubicBezTo>
                    <a:pt x="77" y="25"/>
                    <a:pt x="80" y="21"/>
                    <a:pt x="80" y="21"/>
                  </a:cubicBezTo>
                  <a:cubicBezTo>
                    <a:pt x="80" y="21"/>
                    <a:pt x="64" y="4"/>
                    <a:pt x="62" y="4"/>
                  </a:cubicBezTo>
                  <a:cubicBezTo>
                    <a:pt x="60" y="3"/>
                    <a:pt x="55" y="4"/>
                    <a:pt x="53" y="4"/>
                  </a:cubicBezTo>
                  <a:cubicBezTo>
                    <a:pt x="52" y="3"/>
                    <a:pt x="52" y="2"/>
                    <a:pt x="50" y="4"/>
                  </a:cubicBezTo>
                  <a:cubicBezTo>
                    <a:pt x="47" y="5"/>
                    <a:pt x="46" y="3"/>
                    <a:pt x="44" y="1"/>
                  </a:cubicBezTo>
                  <a:cubicBezTo>
                    <a:pt x="43" y="0"/>
                    <a:pt x="41" y="0"/>
                    <a:pt x="40" y="3"/>
                  </a:cubicBezTo>
                  <a:cubicBezTo>
                    <a:pt x="40" y="5"/>
                    <a:pt x="39" y="6"/>
                    <a:pt x="38" y="5"/>
                  </a:cubicBezTo>
                  <a:cubicBezTo>
                    <a:pt x="37" y="5"/>
                    <a:pt x="34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8"/>
                    <a:pt x="28" y="13"/>
                    <a:pt x="28" y="15"/>
                  </a:cubicBezTo>
                  <a:cubicBezTo>
                    <a:pt x="28" y="17"/>
                    <a:pt x="26" y="19"/>
                    <a:pt x="24" y="19"/>
                  </a:cubicBezTo>
                  <a:cubicBezTo>
                    <a:pt x="22" y="19"/>
                    <a:pt x="21" y="23"/>
                    <a:pt x="19" y="25"/>
                  </a:cubicBezTo>
                  <a:cubicBezTo>
                    <a:pt x="17" y="27"/>
                    <a:pt x="18" y="32"/>
                    <a:pt x="16" y="33"/>
                  </a:cubicBezTo>
                  <a:cubicBezTo>
                    <a:pt x="14" y="35"/>
                    <a:pt x="11" y="36"/>
                    <a:pt x="13" y="37"/>
                  </a:cubicBezTo>
                  <a:cubicBezTo>
                    <a:pt x="14" y="39"/>
                    <a:pt x="10" y="42"/>
                    <a:pt x="10" y="45"/>
                  </a:cubicBezTo>
                  <a:cubicBezTo>
                    <a:pt x="10" y="48"/>
                    <a:pt x="9" y="54"/>
                    <a:pt x="9" y="54"/>
                  </a:cubicBezTo>
                  <a:cubicBezTo>
                    <a:pt x="8" y="55"/>
                    <a:pt x="2" y="53"/>
                    <a:pt x="2" y="56"/>
                  </a:cubicBezTo>
                  <a:cubicBezTo>
                    <a:pt x="2" y="58"/>
                    <a:pt x="0" y="58"/>
                    <a:pt x="1" y="61"/>
                  </a:cubicBezTo>
                  <a:cubicBezTo>
                    <a:pt x="2" y="63"/>
                    <a:pt x="7" y="62"/>
                    <a:pt x="8" y="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9E6FAF54-5096-0BFE-CC1B-F4675C2A1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1709" y="3467959"/>
              <a:ext cx="31802" cy="43859"/>
            </a:xfrm>
            <a:custGeom>
              <a:avLst/>
              <a:gdLst>
                <a:gd name="T0" fmla="*/ 10 w 12"/>
                <a:gd name="T1" fmla="*/ 6 h 15"/>
                <a:gd name="T2" fmla="*/ 6 w 12"/>
                <a:gd name="T3" fmla="*/ 0 h 15"/>
                <a:gd name="T4" fmla="*/ 6 w 12"/>
                <a:gd name="T5" fmla="*/ 1 h 15"/>
                <a:gd name="T6" fmla="*/ 0 w 12"/>
                <a:gd name="T7" fmla="*/ 14 h 15"/>
                <a:gd name="T8" fmla="*/ 3 w 12"/>
                <a:gd name="T9" fmla="*/ 15 h 15"/>
                <a:gd name="T10" fmla="*/ 10 w 12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6"/>
                  </a:moveTo>
                  <a:cubicBezTo>
                    <a:pt x="12" y="5"/>
                    <a:pt x="12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3"/>
                    <a:pt x="2" y="9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6" y="12"/>
                    <a:pt x="9" y="7"/>
                    <a:pt x="1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23863C6B-ADA0-79CE-DC55-1FBD2DFCD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386" y="3396534"/>
              <a:ext cx="151334" cy="136587"/>
            </a:xfrm>
            <a:custGeom>
              <a:avLst/>
              <a:gdLst>
                <a:gd name="T0" fmla="*/ 7 w 58"/>
                <a:gd name="T1" fmla="*/ 30 h 46"/>
                <a:gd name="T2" fmla="*/ 0 w 58"/>
                <a:gd name="T3" fmla="*/ 39 h 46"/>
                <a:gd name="T4" fmla="*/ 1 w 58"/>
                <a:gd name="T5" fmla="*/ 39 h 46"/>
                <a:gd name="T6" fmla="*/ 2 w 58"/>
                <a:gd name="T7" fmla="*/ 42 h 46"/>
                <a:gd name="T8" fmla="*/ 9 w 58"/>
                <a:gd name="T9" fmla="*/ 46 h 46"/>
                <a:gd name="T10" fmla="*/ 17 w 58"/>
                <a:gd name="T11" fmla="*/ 42 h 46"/>
                <a:gd name="T12" fmla="*/ 46 w 58"/>
                <a:gd name="T13" fmla="*/ 27 h 46"/>
                <a:gd name="T14" fmla="*/ 48 w 58"/>
                <a:gd name="T15" fmla="*/ 22 h 46"/>
                <a:gd name="T16" fmla="*/ 49 w 58"/>
                <a:gd name="T17" fmla="*/ 16 h 46"/>
                <a:gd name="T18" fmla="*/ 48 w 58"/>
                <a:gd name="T19" fmla="*/ 9 h 46"/>
                <a:gd name="T20" fmla="*/ 53 w 58"/>
                <a:gd name="T21" fmla="*/ 5 h 46"/>
                <a:gd name="T22" fmla="*/ 58 w 58"/>
                <a:gd name="T23" fmla="*/ 1 h 46"/>
                <a:gd name="T24" fmla="*/ 55 w 58"/>
                <a:gd name="T25" fmla="*/ 0 h 46"/>
                <a:gd name="T26" fmla="*/ 46 w 58"/>
                <a:gd name="T27" fmla="*/ 2 h 46"/>
                <a:gd name="T28" fmla="*/ 34 w 58"/>
                <a:gd name="T29" fmla="*/ 5 h 46"/>
                <a:gd name="T30" fmla="*/ 25 w 58"/>
                <a:gd name="T31" fmla="*/ 5 h 46"/>
                <a:gd name="T32" fmla="*/ 20 w 58"/>
                <a:gd name="T33" fmla="*/ 6 h 46"/>
                <a:gd name="T34" fmla="*/ 12 w 58"/>
                <a:gd name="T35" fmla="*/ 6 h 46"/>
                <a:gd name="T36" fmla="*/ 9 w 58"/>
                <a:gd name="T37" fmla="*/ 8 h 46"/>
                <a:gd name="T38" fmla="*/ 4 w 58"/>
                <a:gd name="T39" fmla="*/ 13 h 46"/>
                <a:gd name="T40" fmla="*/ 3 w 58"/>
                <a:gd name="T41" fmla="*/ 18 h 46"/>
                <a:gd name="T42" fmla="*/ 3 w 58"/>
                <a:gd name="T43" fmla="*/ 24 h 46"/>
                <a:gd name="T44" fmla="*/ 7 w 58"/>
                <a:gd name="T45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46">
                  <a:moveTo>
                    <a:pt x="7" y="30"/>
                  </a:moveTo>
                  <a:cubicBezTo>
                    <a:pt x="6" y="31"/>
                    <a:pt x="3" y="36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5" y="42"/>
                    <a:pt x="17" y="42"/>
                  </a:cubicBezTo>
                  <a:cubicBezTo>
                    <a:pt x="20" y="42"/>
                    <a:pt x="46" y="27"/>
                    <a:pt x="46" y="27"/>
                  </a:cubicBezTo>
                  <a:cubicBezTo>
                    <a:pt x="46" y="27"/>
                    <a:pt x="48" y="24"/>
                    <a:pt x="48" y="22"/>
                  </a:cubicBezTo>
                  <a:cubicBezTo>
                    <a:pt x="48" y="21"/>
                    <a:pt x="47" y="17"/>
                    <a:pt x="49" y="16"/>
                  </a:cubicBezTo>
                  <a:cubicBezTo>
                    <a:pt x="50" y="14"/>
                    <a:pt x="47" y="11"/>
                    <a:pt x="48" y="9"/>
                  </a:cubicBezTo>
                  <a:cubicBezTo>
                    <a:pt x="49" y="6"/>
                    <a:pt x="53" y="5"/>
                    <a:pt x="53" y="5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1" y="2"/>
                    <a:pt x="46" y="2"/>
                  </a:cubicBezTo>
                  <a:cubicBezTo>
                    <a:pt x="41" y="1"/>
                    <a:pt x="40" y="5"/>
                    <a:pt x="34" y="5"/>
                  </a:cubicBezTo>
                  <a:cubicBezTo>
                    <a:pt x="29" y="5"/>
                    <a:pt x="26" y="6"/>
                    <a:pt x="25" y="5"/>
                  </a:cubicBezTo>
                  <a:cubicBezTo>
                    <a:pt x="24" y="3"/>
                    <a:pt x="23" y="4"/>
                    <a:pt x="20" y="6"/>
                  </a:cubicBezTo>
                  <a:cubicBezTo>
                    <a:pt x="16" y="7"/>
                    <a:pt x="14" y="7"/>
                    <a:pt x="12" y="6"/>
                  </a:cubicBezTo>
                  <a:cubicBezTo>
                    <a:pt x="10" y="4"/>
                    <a:pt x="9" y="6"/>
                    <a:pt x="9" y="8"/>
                  </a:cubicBezTo>
                  <a:cubicBezTo>
                    <a:pt x="8" y="9"/>
                    <a:pt x="9" y="13"/>
                    <a:pt x="4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5" y="19"/>
                    <a:pt x="3" y="21"/>
                    <a:pt x="3" y="24"/>
                  </a:cubicBezTo>
                  <a:cubicBezTo>
                    <a:pt x="9" y="24"/>
                    <a:pt x="9" y="29"/>
                    <a:pt x="7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0294349B-4D1B-B48F-CDF3-618DB4B0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5627" y="3366459"/>
              <a:ext cx="83343" cy="119043"/>
            </a:xfrm>
            <a:custGeom>
              <a:avLst/>
              <a:gdLst>
                <a:gd name="T0" fmla="*/ 8 w 32"/>
                <a:gd name="T1" fmla="*/ 3 h 40"/>
                <a:gd name="T2" fmla="*/ 3 w 32"/>
                <a:gd name="T3" fmla="*/ 7 h 40"/>
                <a:gd name="T4" fmla="*/ 6 w 32"/>
                <a:gd name="T5" fmla="*/ 11 h 40"/>
                <a:gd name="T6" fmla="*/ 5 w 32"/>
                <a:gd name="T7" fmla="*/ 15 h 40"/>
                <a:gd name="T8" fmla="*/ 5 w 32"/>
                <a:gd name="T9" fmla="*/ 23 h 40"/>
                <a:gd name="T10" fmla="*/ 2 w 32"/>
                <a:gd name="T11" fmla="*/ 33 h 40"/>
                <a:gd name="T12" fmla="*/ 3 w 32"/>
                <a:gd name="T13" fmla="*/ 39 h 40"/>
                <a:gd name="T14" fmla="*/ 20 w 32"/>
                <a:gd name="T15" fmla="*/ 33 h 40"/>
                <a:gd name="T16" fmla="*/ 28 w 32"/>
                <a:gd name="T17" fmla="*/ 30 h 40"/>
                <a:gd name="T18" fmla="*/ 31 w 32"/>
                <a:gd name="T19" fmla="*/ 26 h 40"/>
                <a:gd name="T20" fmla="*/ 29 w 32"/>
                <a:gd name="T21" fmla="*/ 14 h 40"/>
                <a:gd name="T22" fmla="*/ 20 w 32"/>
                <a:gd name="T23" fmla="*/ 0 h 40"/>
                <a:gd name="T24" fmla="*/ 16 w 32"/>
                <a:gd name="T25" fmla="*/ 2 h 40"/>
                <a:gd name="T26" fmla="*/ 8 w 32"/>
                <a:gd name="T2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8" y="3"/>
                  </a:moveTo>
                  <a:cubicBezTo>
                    <a:pt x="7" y="4"/>
                    <a:pt x="5" y="5"/>
                    <a:pt x="3" y="7"/>
                  </a:cubicBezTo>
                  <a:cubicBezTo>
                    <a:pt x="4" y="9"/>
                    <a:pt x="4" y="11"/>
                    <a:pt x="6" y="11"/>
                  </a:cubicBezTo>
                  <a:cubicBezTo>
                    <a:pt x="8" y="12"/>
                    <a:pt x="8" y="16"/>
                    <a:pt x="5" y="15"/>
                  </a:cubicBezTo>
                  <a:cubicBezTo>
                    <a:pt x="2" y="14"/>
                    <a:pt x="2" y="19"/>
                    <a:pt x="5" y="23"/>
                  </a:cubicBezTo>
                  <a:cubicBezTo>
                    <a:pt x="7" y="27"/>
                    <a:pt x="0" y="31"/>
                    <a:pt x="2" y="33"/>
                  </a:cubicBezTo>
                  <a:cubicBezTo>
                    <a:pt x="4" y="35"/>
                    <a:pt x="3" y="37"/>
                    <a:pt x="3" y="39"/>
                  </a:cubicBezTo>
                  <a:cubicBezTo>
                    <a:pt x="4" y="40"/>
                    <a:pt x="15" y="38"/>
                    <a:pt x="20" y="33"/>
                  </a:cubicBezTo>
                  <a:cubicBezTo>
                    <a:pt x="24" y="29"/>
                    <a:pt x="25" y="29"/>
                    <a:pt x="28" y="30"/>
                  </a:cubicBezTo>
                  <a:cubicBezTo>
                    <a:pt x="30" y="30"/>
                    <a:pt x="32" y="28"/>
                    <a:pt x="31" y="26"/>
                  </a:cubicBezTo>
                  <a:cubicBezTo>
                    <a:pt x="30" y="24"/>
                    <a:pt x="29" y="20"/>
                    <a:pt x="29" y="14"/>
                  </a:cubicBezTo>
                  <a:cubicBezTo>
                    <a:pt x="29" y="11"/>
                    <a:pt x="25" y="5"/>
                    <a:pt x="20" y="0"/>
                  </a:cubicBezTo>
                  <a:cubicBezTo>
                    <a:pt x="19" y="1"/>
                    <a:pt x="18" y="2"/>
                    <a:pt x="16" y="2"/>
                  </a:cubicBezTo>
                  <a:cubicBezTo>
                    <a:pt x="13" y="2"/>
                    <a:pt x="9" y="2"/>
                    <a:pt x="8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B446C7AE-5AA0-2308-C7F0-F719AB077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162" y="3698528"/>
              <a:ext cx="98695" cy="149118"/>
            </a:xfrm>
            <a:custGeom>
              <a:avLst/>
              <a:gdLst>
                <a:gd name="T0" fmla="*/ 38 w 38"/>
                <a:gd name="T1" fmla="*/ 42 h 50"/>
                <a:gd name="T2" fmla="*/ 35 w 38"/>
                <a:gd name="T3" fmla="*/ 26 h 50"/>
                <a:gd name="T4" fmla="*/ 29 w 38"/>
                <a:gd name="T5" fmla="*/ 32 h 50"/>
                <a:gd name="T6" fmla="*/ 29 w 38"/>
                <a:gd name="T7" fmla="*/ 23 h 50"/>
                <a:gd name="T8" fmla="*/ 36 w 38"/>
                <a:gd name="T9" fmla="*/ 15 h 50"/>
                <a:gd name="T10" fmla="*/ 30 w 38"/>
                <a:gd name="T11" fmla="*/ 13 h 50"/>
                <a:gd name="T12" fmla="*/ 20 w 38"/>
                <a:gd name="T13" fmla="*/ 13 h 50"/>
                <a:gd name="T14" fmla="*/ 16 w 38"/>
                <a:gd name="T15" fmla="*/ 9 h 50"/>
                <a:gd name="T16" fmla="*/ 10 w 38"/>
                <a:gd name="T17" fmla="*/ 4 h 50"/>
                <a:gd name="T18" fmla="*/ 3 w 38"/>
                <a:gd name="T19" fmla="*/ 4 h 50"/>
                <a:gd name="T20" fmla="*/ 9 w 38"/>
                <a:gd name="T21" fmla="*/ 12 h 50"/>
                <a:gd name="T22" fmla="*/ 4 w 38"/>
                <a:gd name="T23" fmla="*/ 15 h 50"/>
                <a:gd name="T24" fmla="*/ 6 w 38"/>
                <a:gd name="T25" fmla="*/ 28 h 50"/>
                <a:gd name="T26" fmla="*/ 9 w 38"/>
                <a:gd name="T27" fmla="*/ 43 h 50"/>
                <a:gd name="T28" fmla="*/ 15 w 38"/>
                <a:gd name="T29" fmla="*/ 42 h 50"/>
                <a:gd name="T30" fmla="*/ 22 w 38"/>
                <a:gd name="T31" fmla="*/ 38 h 50"/>
                <a:gd name="T32" fmla="*/ 27 w 38"/>
                <a:gd name="T33" fmla="*/ 34 h 50"/>
                <a:gd name="T34" fmla="*/ 31 w 38"/>
                <a:gd name="T35" fmla="*/ 46 h 50"/>
                <a:gd name="T36" fmla="*/ 33 w 38"/>
                <a:gd name="T37" fmla="*/ 50 h 50"/>
                <a:gd name="T38" fmla="*/ 36 w 38"/>
                <a:gd name="T39" fmla="*/ 47 h 50"/>
                <a:gd name="T40" fmla="*/ 38 w 38"/>
                <a:gd name="T41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50">
                  <a:moveTo>
                    <a:pt x="38" y="42"/>
                  </a:moveTo>
                  <a:cubicBezTo>
                    <a:pt x="37" y="34"/>
                    <a:pt x="36" y="26"/>
                    <a:pt x="35" y="26"/>
                  </a:cubicBezTo>
                  <a:cubicBezTo>
                    <a:pt x="33" y="26"/>
                    <a:pt x="31" y="33"/>
                    <a:pt x="29" y="32"/>
                  </a:cubicBezTo>
                  <a:cubicBezTo>
                    <a:pt x="26" y="32"/>
                    <a:pt x="26" y="23"/>
                    <a:pt x="29" y="23"/>
                  </a:cubicBezTo>
                  <a:cubicBezTo>
                    <a:pt x="32" y="23"/>
                    <a:pt x="36" y="17"/>
                    <a:pt x="36" y="15"/>
                  </a:cubicBezTo>
                  <a:cubicBezTo>
                    <a:pt x="36" y="13"/>
                    <a:pt x="33" y="13"/>
                    <a:pt x="30" y="13"/>
                  </a:cubicBezTo>
                  <a:cubicBezTo>
                    <a:pt x="27" y="13"/>
                    <a:pt x="20" y="13"/>
                    <a:pt x="20" y="13"/>
                  </a:cubicBezTo>
                  <a:cubicBezTo>
                    <a:pt x="20" y="13"/>
                    <a:pt x="16" y="12"/>
                    <a:pt x="16" y="9"/>
                  </a:cubicBezTo>
                  <a:cubicBezTo>
                    <a:pt x="16" y="7"/>
                    <a:pt x="14" y="4"/>
                    <a:pt x="10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9"/>
                    <a:pt x="10" y="9"/>
                    <a:pt x="9" y="12"/>
                  </a:cubicBezTo>
                  <a:cubicBezTo>
                    <a:pt x="8" y="15"/>
                    <a:pt x="5" y="13"/>
                    <a:pt x="4" y="15"/>
                  </a:cubicBezTo>
                  <a:cubicBezTo>
                    <a:pt x="4" y="18"/>
                    <a:pt x="5" y="24"/>
                    <a:pt x="6" y="28"/>
                  </a:cubicBezTo>
                  <a:cubicBezTo>
                    <a:pt x="8" y="30"/>
                    <a:pt x="9" y="37"/>
                    <a:pt x="9" y="43"/>
                  </a:cubicBezTo>
                  <a:cubicBezTo>
                    <a:pt x="12" y="43"/>
                    <a:pt x="13" y="42"/>
                    <a:pt x="15" y="42"/>
                  </a:cubicBezTo>
                  <a:cubicBezTo>
                    <a:pt x="18" y="42"/>
                    <a:pt x="21" y="41"/>
                    <a:pt x="22" y="38"/>
                  </a:cubicBezTo>
                  <a:cubicBezTo>
                    <a:pt x="22" y="35"/>
                    <a:pt x="25" y="33"/>
                    <a:pt x="27" y="34"/>
                  </a:cubicBezTo>
                  <a:cubicBezTo>
                    <a:pt x="29" y="35"/>
                    <a:pt x="31" y="42"/>
                    <a:pt x="31" y="46"/>
                  </a:cubicBezTo>
                  <a:cubicBezTo>
                    <a:pt x="31" y="47"/>
                    <a:pt x="32" y="48"/>
                    <a:pt x="33" y="50"/>
                  </a:cubicBezTo>
                  <a:cubicBezTo>
                    <a:pt x="34" y="49"/>
                    <a:pt x="36" y="47"/>
                    <a:pt x="36" y="47"/>
                  </a:cubicBezTo>
                  <a:cubicBezTo>
                    <a:pt x="36" y="47"/>
                    <a:pt x="37" y="44"/>
                    <a:pt x="38" y="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A654CF80-ACD7-F8B4-2E45-0F044BB79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6445" y="3449163"/>
              <a:ext cx="608625" cy="735559"/>
            </a:xfrm>
            <a:custGeom>
              <a:avLst/>
              <a:gdLst>
                <a:gd name="T0" fmla="*/ 165 w 235"/>
                <a:gd name="T1" fmla="*/ 99 h 248"/>
                <a:gd name="T2" fmla="*/ 164 w 235"/>
                <a:gd name="T3" fmla="*/ 88 h 248"/>
                <a:gd name="T4" fmla="*/ 177 w 235"/>
                <a:gd name="T5" fmla="*/ 93 h 248"/>
                <a:gd name="T6" fmla="*/ 191 w 235"/>
                <a:gd name="T7" fmla="*/ 97 h 248"/>
                <a:gd name="T8" fmla="*/ 190 w 235"/>
                <a:gd name="T9" fmla="*/ 107 h 248"/>
                <a:gd name="T10" fmla="*/ 196 w 235"/>
                <a:gd name="T11" fmla="*/ 110 h 248"/>
                <a:gd name="T12" fmla="*/ 200 w 235"/>
                <a:gd name="T13" fmla="*/ 125 h 248"/>
                <a:gd name="T14" fmla="*/ 204 w 235"/>
                <a:gd name="T15" fmla="*/ 108 h 248"/>
                <a:gd name="T16" fmla="*/ 214 w 235"/>
                <a:gd name="T17" fmla="*/ 98 h 248"/>
                <a:gd name="T18" fmla="*/ 222 w 235"/>
                <a:gd name="T19" fmla="*/ 81 h 248"/>
                <a:gd name="T20" fmla="*/ 233 w 235"/>
                <a:gd name="T21" fmla="*/ 78 h 248"/>
                <a:gd name="T22" fmla="*/ 234 w 235"/>
                <a:gd name="T23" fmla="*/ 68 h 248"/>
                <a:gd name="T24" fmla="*/ 226 w 235"/>
                <a:gd name="T25" fmla="*/ 60 h 248"/>
                <a:gd name="T26" fmla="*/ 211 w 235"/>
                <a:gd name="T27" fmla="*/ 61 h 248"/>
                <a:gd name="T28" fmla="*/ 201 w 235"/>
                <a:gd name="T29" fmla="*/ 69 h 248"/>
                <a:gd name="T30" fmla="*/ 192 w 235"/>
                <a:gd name="T31" fmla="*/ 74 h 248"/>
                <a:gd name="T32" fmla="*/ 185 w 235"/>
                <a:gd name="T33" fmla="*/ 83 h 248"/>
                <a:gd name="T34" fmla="*/ 171 w 235"/>
                <a:gd name="T35" fmla="*/ 81 h 248"/>
                <a:gd name="T36" fmla="*/ 166 w 235"/>
                <a:gd name="T37" fmla="*/ 71 h 248"/>
                <a:gd name="T38" fmla="*/ 162 w 235"/>
                <a:gd name="T39" fmla="*/ 83 h 248"/>
                <a:gd name="T40" fmla="*/ 137 w 235"/>
                <a:gd name="T41" fmla="*/ 80 h 248"/>
                <a:gd name="T42" fmla="*/ 124 w 235"/>
                <a:gd name="T43" fmla="*/ 77 h 248"/>
                <a:gd name="T44" fmla="*/ 111 w 235"/>
                <a:gd name="T45" fmla="*/ 70 h 248"/>
                <a:gd name="T46" fmla="*/ 100 w 235"/>
                <a:gd name="T47" fmla="*/ 63 h 248"/>
                <a:gd name="T48" fmla="*/ 105 w 235"/>
                <a:gd name="T49" fmla="*/ 51 h 248"/>
                <a:gd name="T50" fmla="*/ 97 w 235"/>
                <a:gd name="T51" fmla="*/ 43 h 248"/>
                <a:gd name="T52" fmla="*/ 87 w 235"/>
                <a:gd name="T53" fmla="*/ 32 h 248"/>
                <a:gd name="T54" fmla="*/ 94 w 235"/>
                <a:gd name="T55" fmla="*/ 25 h 248"/>
                <a:gd name="T56" fmla="*/ 89 w 235"/>
                <a:gd name="T57" fmla="*/ 10 h 248"/>
                <a:gd name="T58" fmla="*/ 80 w 235"/>
                <a:gd name="T59" fmla="*/ 0 h 248"/>
                <a:gd name="T60" fmla="*/ 74 w 235"/>
                <a:gd name="T61" fmla="*/ 6 h 248"/>
                <a:gd name="T62" fmla="*/ 53 w 235"/>
                <a:gd name="T63" fmla="*/ 7 h 248"/>
                <a:gd name="T64" fmla="*/ 50 w 235"/>
                <a:gd name="T65" fmla="*/ 20 h 248"/>
                <a:gd name="T66" fmla="*/ 59 w 235"/>
                <a:gd name="T67" fmla="*/ 32 h 248"/>
                <a:gd name="T68" fmla="*/ 53 w 235"/>
                <a:gd name="T69" fmla="*/ 44 h 248"/>
                <a:gd name="T70" fmla="*/ 44 w 235"/>
                <a:gd name="T71" fmla="*/ 53 h 248"/>
                <a:gd name="T72" fmla="*/ 33 w 235"/>
                <a:gd name="T73" fmla="*/ 66 h 248"/>
                <a:gd name="T74" fmla="*/ 23 w 235"/>
                <a:gd name="T75" fmla="*/ 73 h 248"/>
                <a:gd name="T76" fmla="*/ 10 w 235"/>
                <a:gd name="T77" fmla="*/ 80 h 248"/>
                <a:gd name="T78" fmla="*/ 19 w 235"/>
                <a:gd name="T79" fmla="*/ 95 h 248"/>
                <a:gd name="T80" fmla="*/ 16 w 235"/>
                <a:gd name="T81" fmla="*/ 104 h 248"/>
                <a:gd name="T82" fmla="*/ 0 w 235"/>
                <a:gd name="T83" fmla="*/ 110 h 248"/>
                <a:gd name="T84" fmla="*/ 8 w 235"/>
                <a:gd name="T85" fmla="*/ 118 h 248"/>
                <a:gd name="T86" fmla="*/ 5 w 235"/>
                <a:gd name="T87" fmla="*/ 122 h 248"/>
                <a:gd name="T88" fmla="*/ 32 w 235"/>
                <a:gd name="T89" fmla="*/ 128 h 248"/>
                <a:gd name="T90" fmla="*/ 37 w 235"/>
                <a:gd name="T91" fmla="*/ 132 h 248"/>
                <a:gd name="T92" fmla="*/ 38 w 235"/>
                <a:gd name="T93" fmla="*/ 154 h 248"/>
                <a:gd name="T94" fmla="*/ 50 w 235"/>
                <a:gd name="T95" fmla="*/ 192 h 248"/>
                <a:gd name="T96" fmla="*/ 66 w 235"/>
                <a:gd name="T97" fmla="*/ 231 h 248"/>
                <a:gd name="T98" fmla="*/ 82 w 235"/>
                <a:gd name="T99" fmla="*/ 241 h 248"/>
                <a:gd name="T100" fmla="*/ 93 w 235"/>
                <a:gd name="T101" fmla="*/ 228 h 248"/>
                <a:gd name="T102" fmla="*/ 98 w 235"/>
                <a:gd name="T103" fmla="*/ 211 h 248"/>
                <a:gd name="T104" fmla="*/ 100 w 235"/>
                <a:gd name="T105" fmla="*/ 187 h 248"/>
                <a:gd name="T106" fmla="*/ 111 w 235"/>
                <a:gd name="T107" fmla="*/ 174 h 248"/>
                <a:gd name="T108" fmla="*/ 138 w 235"/>
                <a:gd name="T109" fmla="*/ 150 h 248"/>
                <a:gd name="T110" fmla="*/ 153 w 235"/>
                <a:gd name="T111" fmla="*/ 132 h 248"/>
                <a:gd name="T112" fmla="*/ 170 w 235"/>
                <a:gd name="T113" fmla="*/ 12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5" h="248">
                  <a:moveTo>
                    <a:pt x="167" y="112"/>
                  </a:moveTo>
                  <a:cubicBezTo>
                    <a:pt x="166" y="108"/>
                    <a:pt x="165" y="102"/>
                    <a:pt x="165" y="99"/>
                  </a:cubicBezTo>
                  <a:cubicBezTo>
                    <a:pt x="166" y="97"/>
                    <a:pt x="169" y="99"/>
                    <a:pt x="170" y="96"/>
                  </a:cubicBezTo>
                  <a:cubicBezTo>
                    <a:pt x="171" y="93"/>
                    <a:pt x="161" y="93"/>
                    <a:pt x="164" y="88"/>
                  </a:cubicBezTo>
                  <a:cubicBezTo>
                    <a:pt x="167" y="84"/>
                    <a:pt x="167" y="88"/>
                    <a:pt x="171" y="88"/>
                  </a:cubicBezTo>
                  <a:cubicBezTo>
                    <a:pt x="175" y="88"/>
                    <a:pt x="177" y="91"/>
                    <a:pt x="177" y="93"/>
                  </a:cubicBezTo>
                  <a:cubicBezTo>
                    <a:pt x="177" y="96"/>
                    <a:pt x="181" y="97"/>
                    <a:pt x="181" y="97"/>
                  </a:cubicBezTo>
                  <a:cubicBezTo>
                    <a:pt x="181" y="97"/>
                    <a:pt x="188" y="97"/>
                    <a:pt x="191" y="97"/>
                  </a:cubicBezTo>
                  <a:cubicBezTo>
                    <a:pt x="194" y="97"/>
                    <a:pt x="197" y="97"/>
                    <a:pt x="197" y="99"/>
                  </a:cubicBezTo>
                  <a:cubicBezTo>
                    <a:pt x="197" y="101"/>
                    <a:pt x="193" y="107"/>
                    <a:pt x="190" y="107"/>
                  </a:cubicBezTo>
                  <a:cubicBezTo>
                    <a:pt x="187" y="107"/>
                    <a:pt x="187" y="116"/>
                    <a:pt x="190" y="116"/>
                  </a:cubicBezTo>
                  <a:cubicBezTo>
                    <a:pt x="192" y="117"/>
                    <a:pt x="194" y="110"/>
                    <a:pt x="196" y="110"/>
                  </a:cubicBezTo>
                  <a:cubicBezTo>
                    <a:pt x="197" y="110"/>
                    <a:pt x="198" y="118"/>
                    <a:pt x="199" y="126"/>
                  </a:cubicBezTo>
                  <a:cubicBezTo>
                    <a:pt x="199" y="125"/>
                    <a:pt x="200" y="125"/>
                    <a:pt x="200" y="125"/>
                  </a:cubicBezTo>
                  <a:cubicBezTo>
                    <a:pt x="202" y="125"/>
                    <a:pt x="201" y="118"/>
                    <a:pt x="203" y="116"/>
                  </a:cubicBezTo>
                  <a:cubicBezTo>
                    <a:pt x="204" y="114"/>
                    <a:pt x="203" y="108"/>
                    <a:pt x="204" y="108"/>
                  </a:cubicBezTo>
                  <a:cubicBezTo>
                    <a:pt x="205" y="108"/>
                    <a:pt x="211" y="110"/>
                    <a:pt x="211" y="108"/>
                  </a:cubicBezTo>
                  <a:cubicBezTo>
                    <a:pt x="211" y="107"/>
                    <a:pt x="215" y="101"/>
                    <a:pt x="214" y="98"/>
                  </a:cubicBezTo>
                  <a:cubicBezTo>
                    <a:pt x="213" y="95"/>
                    <a:pt x="216" y="91"/>
                    <a:pt x="216" y="88"/>
                  </a:cubicBezTo>
                  <a:cubicBezTo>
                    <a:pt x="216" y="84"/>
                    <a:pt x="220" y="83"/>
                    <a:pt x="222" y="81"/>
                  </a:cubicBezTo>
                  <a:cubicBezTo>
                    <a:pt x="224" y="79"/>
                    <a:pt x="228" y="76"/>
                    <a:pt x="229" y="78"/>
                  </a:cubicBezTo>
                  <a:cubicBezTo>
                    <a:pt x="230" y="80"/>
                    <a:pt x="235" y="81"/>
                    <a:pt x="233" y="78"/>
                  </a:cubicBezTo>
                  <a:cubicBezTo>
                    <a:pt x="231" y="75"/>
                    <a:pt x="231" y="73"/>
                    <a:pt x="232" y="72"/>
                  </a:cubicBezTo>
                  <a:cubicBezTo>
                    <a:pt x="233" y="72"/>
                    <a:pt x="234" y="68"/>
                    <a:pt x="234" y="68"/>
                  </a:cubicBezTo>
                  <a:cubicBezTo>
                    <a:pt x="234" y="68"/>
                    <a:pt x="230" y="68"/>
                    <a:pt x="229" y="66"/>
                  </a:cubicBezTo>
                  <a:cubicBezTo>
                    <a:pt x="228" y="64"/>
                    <a:pt x="226" y="62"/>
                    <a:pt x="226" y="60"/>
                  </a:cubicBezTo>
                  <a:cubicBezTo>
                    <a:pt x="226" y="58"/>
                    <a:pt x="223" y="59"/>
                    <a:pt x="221" y="61"/>
                  </a:cubicBezTo>
                  <a:cubicBezTo>
                    <a:pt x="219" y="62"/>
                    <a:pt x="216" y="59"/>
                    <a:pt x="211" y="61"/>
                  </a:cubicBezTo>
                  <a:cubicBezTo>
                    <a:pt x="207" y="63"/>
                    <a:pt x="206" y="66"/>
                    <a:pt x="204" y="66"/>
                  </a:cubicBezTo>
                  <a:cubicBezTo>
                    <a:pt x="202" y="65"/>
                    <a:pt x="202" y="67"/>
                    <a:pt x="201" y="69"/>
                  </a:cubicBezTo>
                  <a:cubicBezTo>
                    <a:pt x="199" y="71"/>
                    <a:pt x="198" y="73"/>
                    <a:pt x="197" y="73"/>
                  </a:cubicBezTo>
                  <a:cubicBezTo>
                    <a:pt x="196" y="73"/>
                    <a:pt x="192" y="74"/>
                    <a:pt x="192" y="74"/>
                  </a:cubicBezTo>
                  <a:cubicBezTo>
                    <a:pt x="192" y="74"/>
                    <a:pt x="195" y="79"/>
                    <a:pt x="193" y="82"/>
                  </a:cubicBezTo>
                  <a:cubicBezTo>
                    <a:pt x="192" y="84"/>
                    <a:pt x="189" y="82"/>
                    <a:pt x="185" y="83"/>
                  </a:cubicBezTo>
                  <a:cubicBezTo>
                    <a:pt x="181" y="84"/>
                    <a:pt x="180" y="81"/>
                    <a:pt x="177" y="82"/>
                  </a:cubicBezTo>
                  <a:cubicBezTo>
                    <a:pt x="174" y="83"/>
                    <a:pt x="173" y="80"/>
                    <a:pt x="171" y="81"/>
                  </a:cubicBezTo>
                  <a:cubicBezTo>
                    <a:pt x="170" y="81"/>
                    <a:pt x="168" y="78"/>
                    <a:pt x="169" y="75"/>
                  </a:cubicBezTo>
                  <a:cubicBezTo>
                    <a:pt x="169" y="72"/>
                    <a:pt x="167" y="69"/>
                    <a:pt x="166" y="71"/>
                  </a:cubicBezTo>
                  <a:cubicBezTo>
                    <a:pt x="165" y="73"/>
                    <a:pt x="163" y="72"/>
                    <a:pt x="163" y="75"/>
                  </a:cubicBezTo>
                  <a:cubicBezTo>
                    <a:pt x="163" y="78"/>
                    <a:pt x="164" y="81"/>
                    <a:pt x="162" y="83"/>
                  </a:cubicBezTo>
                  <a:cubicBezTo>
                    <a:pt x="160" y="85"/>
                    <a:pt x="150" y="86"/>
                    <a:pt x="148" y="85"/>
                  </a:cubicBezTo>
                  <a:cubicBezTo>
                    <a:pt x="146" y="83"/>
                    <a:pt x="137" y="82"/>
                    <a:pt x="137" y="80"/>
                  </a:cubicBezTo>
                  <a:cubicBezTo>
                    <a:pt x="136" y="79"/>
                    <a:pt x="134" y="76"/>
                    <a:pt x="132" y="76"/>
                  </a:cubicBezTo>
                  <a:cubicBezTo>
                    <a:pt x="130" y="76"/>
                    <a:pt x="125" y="78"/>
                    <a:pt x="124" y="77"/>
                  </a:cubicBezTo>
                  <a:cubicBezTo>
                    <a:pt x="123" y="76"/>
                    <a:pt x="119" y="73"/>
                    <a:pt x="117" y="73"/>
                  </a:cubicBezTo>
                  <a:cubicBezTo>
                    <a:pt x="115" y="73"/>
                    <a:pt x="111" y="71"/>
                    <a:pt x="111" y="70"/>
                  </a:cubicBezTo>
                  <a:cubicBezTo>
                    <a:pt x="111" y="68"/>
                    <a:pt x="105" y="68"/>
                    <a:pt x="104" y="66"/>
                  </a:cubicBezTo>
                  <a:cubicBezTo>
                    <a:pt x="103" y="65"/>
                    <a:pt x="100" y="65"/>
                    <a:pt x="100" y="63"/>
                  </a:cubicBezTo>
                  <a:cubicBezTo>
                    <a:pt x="100" y="61"/>
                    <a:pt x="101" y="59"/>
                    <a:pt x="101" y="57"/>
                  </a:cubicBezTo>
                  <a:cubicBezTo>
                    <a:pt x="101" y="55"/>
                    <a:pt x="105" y="53"/>
                    <a:pt x="105" y="51"/>
                  </a:cubicBezTo>
                  <a:cubicBezTo>
                    <a:pt x="105" y="50"/>
                    <a:pt x="102" y="48"/>
                    <a:pt x="102" y="48"/>
                  </a:cubicBezTo>
                  <a:cubicBezTo>
                    <a:pt x="102" y="48"/>
                    <a:pt x="99" y="43"/>
                    <a:pt x="97" y="43"/>
                  </a:cubicBezTo>
                  <a:cubicBezTo>
                    <a:pt x="94" y="43"/>
                    <a:pt x="92" y="39"/>
                    <a:pt x="90" y="38"/>
                  </a:cubicBezTo>
                  <a:cubicBezTo>
                    <a:pt x="87" y="38"/>
                    <a:pt x="88" y="33"/>
                    <a:pt x="87" y="32"/>
                  </a:cubicBezTo>
                  <a:cubicBezTo>
                    <a:pt x="85" y="30"/>
                    <a:pt x="86" y="26"/>
                    <a:pt x="89" y="28"/>
                  </a:cubicBezTo>
                  <a:cubicBezTo>
                    <a:pt x="91" y="30"/>
                    <a:pt x="95" y="28"/>
                    <a:pt x="94" y="25"/>
                  </a:cubicBezTo>
                  <a:cubicBezTo>
                    <a:pt x="92" y="22"/>
                    <a:pt x="89" y="19"/>
                    <a:pt x="89" y="18"/>
                  </a:cubicBezTo>
                  <a:cubicBezTo>
                    <a:pt x="89" y="16"/>
                    <a:pt x="91" y="11"/>
                    <a:pt x="89" y="10"/>
                  </a:cubicBezTo>
                  <a:cubicBezTo>
                    <a:pt x="86" y="8"/>
                    <a:pt x="84" y="6"/>
                    <a:pt x="84" y="4"/>
                  </a:cubicBezTo>
                  <a:cubicBezTo>
                    <a:pt x="83" y="2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5" y="6"/>
                    <a:pt x="74" y="6"/>
                  </a:cubicBezTo>
                  <a:cubicBezTo>
                    <a:pt x="72" y="7"/>
                    <a:pt x="68" y="8"/>
                    <a:pt x="65" y="10"/>
                  </a:cubicBezTo>
                  <a:cubicBezTo>
                    <a:pt x="63" y="11"/>
                    <a:pt x="56" y="7"/>
                    <a:pt x="53" y="7"/>
                  </a:cubicBezTo>
                  <a:cubicBezTo>
                    <a:pt x="49" y="7"/>
                    <a:pt x="47" y="11"/>
                    <a:pt x="48" y="12"/>
                  </a:cubicBezTo>
                  <a:cubicBezTo>
                    <a:pt x="50" y="13"/>
                    <a:pt x="50" y="20"/>
                    <a:pt x="50" y="20"/>
                  </a:cubicBezTo>
                  <a:cubicBezTo>
                    <a:pt x="50" y="20"/>
                    <a:pt x="52" y="29"/>
                    <a:pt x="55" y="28"/>
                  </a:cubicBezTo>
                  <a:cubicBezTo>
                    <a:pt x="58" y="27"/>
                    <a:pt x="61" y="31"/>
                    <a:pt x="59" y="32"/>
                  </a:cubicBezTo>
                  <a:cubicBezTo>
                    <a:pt x="56" y="32"/>
                    <a:pt x="55" y="35"/>
                    <a:pt x="54" y="38"/>
                  </a:cubicBezTo>
                  <a:cubicBezTo>
                    <a:pt x="54" y="41"/>
                    <a:pt x="55" y="44"/>
                    <a:pt x="53" y="44"/>
                  </a:cubicBezTo>
                  <a:cubicBezTo>
                    <a:pt x="51" y="45"/>
                    <a:pt x="49" y="45"/>
                    <a:pt x="49" y="49"/>
                  </a:cubicBezTo>
                  <a:cubicBezTo>
                    <a:pt x="49" y="53"/>
                    <a:pt x="44" y="52"/>
                    <a:pt x="44" y="53"/>
                  </a:cubicBezTo>
                  <a:cubicBezTo>
                    <a:pt x="43" y="54"/>
                    <a:pt x="41" y="61"/>
                    <a:pt x="40" y="62"/>
                  </a:cubicBezTo>
                  <a:cubicBezTo>
                    <a:pt x="39" y="63"/>
                    <a:pt x="34" y="63"/>
                    <a:pt x="33" y="66"/>
                  </a:cubicBezTo>
                  <a:cubicBezTo>
                    <a:pt x="33" y="69"/>
                    <a:pt x="30" y="73"/>
                    <a:pt x="29" y="73"/>
                  </a:cubicBezTo>
                  <a:cubicBezTo>
                    <a:pt x="27" y="72"/>
                    <a:pt x="24" y="71"/>
                    <a:pt x="23" y="73"/>
                  </a:cubicBezTo>
                  <a:cubicBezTo>
                    <a:pt x="22" y="75"/>
                    <a:pt x="18" y="71"/>
                    <a:pt x="17" y="72"/>
                  </a:cubicBezTo>
                  <a:cubicBezTo>
                    <a:pt x="16" y="73"/>
                    <a:pt x="10" y="78"/>
                    <a:pt x="10" y="80"/>
                  </a:cubicBezTo>
                  <a:cubicBezTo>
                    <a:pt x="10" y="83"/>
                    <a:pt x="16" y="83"/>
                    <a:pt x="16" y="86"/>
                  </a:cubicBezTo>
                  <a:cubicBezTo>
                    <a:pt x="15" y="90"/>
                    <a:pt x="18" y="93"/>
                    <a:pt x="19" y="95"/>
                  </a:cubicBezTo>
                  <a:cubicBezTo>
                    <a:pt x="21" y="97"/>
                    <a:pt x="24" y="101"/>
                    <a:pt x="22" y="103"/>
                  </a:cubicBezTo>
                  <a:cubicBezTo>
                    <a:pt x="21" y="105"/>
                    <a:pt x="19" y="105"/>
                    <a:pt x="16" y="104"/>
                  </a:cubicBezTo>
                  <a:cubicBezTo>
                    <a:pt x="13" y="104"/>
                    <a:pt x="13" y="106"/>
                    <a:pt x="8" y="105"/>
                  </a:cubicBezTo>
                  <a:cubicBezTo>
                    <a:pt x="3" y="104"/>
                    <a:pt x="2" y="10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2"/>
                    <a:pt x="4" y="116"/>
                    <a:pt x="8" y="118"/>
                  </a:cubicBezTo>
                  <a:cubicBezTo>
                    <a:pt x="13" y="119"/>
                    <a:pt x="17" y="114"/>
                    <a:pt x="17" y="118"/>
                  </a:cubicBezTo>
                  <a:cubicBezTo>
                    <a:pt x="17" y="122"/>
                    <a:pt x="5" y="121"/>
                    <a:pt x="5" y="122"/>
                  </a:cubicBezTo>
                  <a:cubicBezTo>
                    <a:pt x="5" y="123"/>
                    <a:pt x="17" y="138"/>
                    <a:pt x="23" y="137"/>
                  </a:cubicBezTo>
                  <a:cubicBezTo>
                    <a:pt x="29" y="136"/>
                    <a:pt x="34" y="129"/>
                    <a:pt x="32" y="128"/>
                  </a:cubicBezTo>
                  <a:cubicBezTo>
                    <a:pt x="30" y="127"/>
                    <a:pt x="33" y="123"/>
                    <a:pt x="35" y="124"/>
                  </a:cubicBezTo>
                  <a:cubicBezTo>
                    <a:pt x="36" y="124"/>
                    <a:pt x="35" y="131"/>
                    <a:pt x="37" y="132"/>
                  </a:cubicBezTo>
                  <a:cubicBezTo>
                    <a:pt x="39" y="134"/>
                    <a:pt x="38" y="137"/>
                    <a:pt x="37" y="140"/>
                  </a:cubicBezTo>
                  <a:cubicBezTo>
                    <a:pt x="35" y="143"/>
                    <a:pt x="38" y="150"/>
                    <a:pt x="38" y="154"/>
                  </a:cubicBezTo>
                  <a:cubicBezTo>
                    <a:pt x="39" y="158"/>
                    <a:pt x="41" y="164"/>
                    <a:pt x="42" y="169"/>
                  </a:cubicBezTo>
                  <a:cubicBezTo>
                    <a:pt x="43" y="175"/>
                    <a:pt x="47" y="186"/>
                    <a:pt x="50" y="192"/>
                  </a:cubicBezTo>
                  <a:cubicBezTo>
                    <a:pt x="53" y="198"/>
                    <a:pt x="56" y="211"/>
                    <a:pt x="58" y="214"/>
                  </a:cubicBezTo>
                  <a:cubicBezTo>
                    <a:pt x="60" y="217"/>
                    <a:pt x="66" y="226"/>
                    <a:pt x="66" y="231"/>
                  </a:cubicBezTo>
                  <a:cubicBezTo>
                    <a:pt x="66" y="237"/>
                    <a:pt x="72" y="245"/>
                    <a:pt x="74" y="246"/>
                  </a:cubicBezTo>
                  <a:cubicBezTo>
                    <a:pt x="77" y="248"/>
                    <a:pt x="81" y="245"/>
                    <a:pt x="82" y="241"/>
                  </a:cubicBezTo>
                  <a:cubicBezTo>
                    <a:pt x="83" y="238"/>
                    <a:pt x="90" y="236"/>
                    <a:pt x="90" y="233"/>
                  </a:cubicBezTo>
                  <a:cubicBezTo>
                    <a:pt x="90" y="230"/>
                    <a:pt x="91" y="228"/>
                    <a:pt x="93" y="228"/>
                  </a:cubicBezTo>
                  <a:cubicBezTo>
                    <a:pt x="96" y="227"/>
                    <a:pt x="96" y="225"/>
                    <a:pt x="96" y="222"/>
                  </a:cubicBezTo>
                  <a:cubicBezTo>
                    <a:pt x="96" y="218"/>
                    <a:pt x="96" y="214"/>
                    <a:pt x="98" y="211"/>
                  </a:cubicBezTo>
                  <a:cubicBezTo>
                    <a:pt x="100" y="208"/>
                    <a:pt x="101" y="200"/>
                    <a:pt x="99" y="197"/>
                  </a:cubicBezTo>
                  <a:cubicBezTo>
                    <a:pt x="98" y="194"/>
                    <a:pt x="99" y="190"/>
                    <a:pt x="100" y="187"/>
                  </a:cubicBezTo>
                  <a:cubicBezTo>
                    <a:pt x="101" y="183"/>
                    <a:pt x="101" y="180"/>
                    <a:pt x="103" y="180"/>
                  </a:cubicBezTo>
                  <a:cubicBezTo>
                    <a:pt x="105" y="179"/>
                    <a:pt x="109" y="177"/>
                    <a:pt x="111" y="174"/>
                  </a:cubicBezTo>
                  <a:cubicBezTo>
                    <a:pt x="114" y="170"/>
                    <a:pt x="121" y="166"/>
                    <a:pt x="124" y="164"/>
                  </a:cubicBezTo>
                  <a:cubicBezTo>
                    <a:pt x="127" y="161"/>
                    <a:pt x="135" y="154"/>
                    <a:pt x="138" y="150"/>
                  </a:cubicBezTo>
                  <a:cubicBezTo>
                    <a:pt x="140" y="146"/>
                    <a:pt x="147" y="144"/>
                    <a:pt x="151" y="141"/>
                  </a:cubicBezTo>
                  <a:cubicBezTo>
                    <a:pt x="154" y="138"/>
                    <a:pt x="153" y="136"/>
                    <a:pt x="153" y="132"/>
                  </a:cubicBezTo>
                  <a:cubicBezTo>
                    <a:pt x="154" y="129"/>
                    <a:pt x="164" y="127"/>
                    <a:pt x="168" y="127"/>
                  </a:cubicBezTo>
                  <a:cubicBezTo>
                    <a:pt x="169" y="127"/>
                    <a:pt x="170" y="127"/>
                    <a:pt x="170" y="127"/>
                  </a:cubicBezTo>
                  <a:cubicBezTo>
                    <a:pt x="170" y="121"/>
                    <a:pt x="169" y="114"/>
                    <a:pt x="167" y="1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3F7BD0DC-9760-B031-2FAB-97B9A9C33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6452" y="2936653"/>
              <a:ext cx="686485" cy="338333"/>
            </a:xfrm>
            <a:custGeom>
              <a:avLst/>
              <a:gdLst>
                <a:gd name="T0" fmla="*/ 245 w 265"/>
                <a:gd name="T1" fmla="*/ 49 h 114"/>
                <a:gd name="T2" fmla="*/ 228 w 265"/>
                <a:gd name="T3" fmla="*/ 48 h 114"/>
                <a:gd name="T4" fmla="*/ 230 w 265"/>
                <a:gd name="T5" fmla="*/ 39 h 114"/>
                <a:gd name="T6" fmla="*/ 231 w 265"/>
                <a:gd name="T7" fmla="*/ 25 h 114"/>
                <a:gd name="T8" fmla="*/ 213 w 265"/>
                <a:gd name="T9" fmla="*/ 23 h 114"/>
                <a:gd name="T10" fmla="*/ 200 w 265"/>
                <a:gd name="T11" fmla="*/ 30 h 114"/>
                <a:gd name="T12" fmla="*/ 177 w 265"/>
                <a:gd name="T13" fmla="*/ 33 h 114"/>
                <a:gd name="T14" fmla="*/ 162 w 265"/>
                <a:gd name="T15" fmla="*/ 26 h 114"/>
                <a:gd name="T16" fmla="*/ 149 w 265"/>
                <a:gd name="T17" fmla="*/ 21 h 114"/>
                <a:gd name="T18" fmla="*/ 133 w 265"/>
                <a:gd name="T19" fmla="*/ 20 h 114"/>
                <a:gd name="T20" fmla="*/ 120 w 265"/>
                <a:gd name="T21" fmla="*/ 21 h 114"/>
                <a:gd name="T22" fmla="*/ 114 w 265"/>
                <a:gd name="T23" fmla="*/ 10 h 114"/>
                <a:gd name="T24" fmla="*/ 99 w 265"/>
                <a:gd name="T25" fmla="*/ 5 h 114"/>
                <a:gd name="T26" fmla="*/ 88 w 265"/>
                <a:gd name="T27" fmla="*/ 1 h 114"/>
                <a:gd name="T28" fmla="*/ 80 w 265"/>
                <a:gd name="T29" fmla="*/ 7 h 114"/>
                <a:gd name="T30" fmla="*/ 80 w 265"/>
                <a:gd name="T31" fmla="*/ 18 h 114"/>
                <a:gd name="T32" fmla="*/ 73 w 265"/>
                <a:gd name="T33" fmla="*/ 26 h 114"/>
                <a:gd name="T34" fmla="*/ 60 w 265"/>
                <a:gd name="T35" fmla="*/ 25 h 114"/>
                <a:gd name="T36" fmla="*/ 50 w 265"/>
                <a:gd name="T37" fmla="*/ 18 h 114"/>
                <a:gd name="T38" fmla="*/ 33 w 265"/>
                <a:gd name="T39" fmla="*/ 17 h 114"/>
                <a:gd name="T40" fmla="*/ 21 w 265"/>
                <a:gd name="T41" fmla="*/ 23 h 114"/>
                <a:gd name="T42" fmla="*/ 7 w 265"/>
                <a:gd name="T43" fmla="*/ 30 h 114"/>
                <a:gd name="T44" fmla="*/ 0 w 265"/>
                <a:gd name="T45" fmla="*/ 33 h 114"/>
                <a:gd name="T46" fmla="*/ 6 w 265"/>
                <a:gd name="T47" fmla="*/ 42 h 114"/>
                <a:gd name="T48" fmla="*/ 21 w 265"/>
                <a:gd name="T49" fmla="*/ 52 h 114"/>
                <a:gd name="T50" fmla="*/ 25 w 265"/>
                <a:gd name="T51" fmla="*/ 66 h 114"/>
                <a:gd name="T52" fmla="*/ 42 w 265"/>
                <a:gd name="T53" fmla="*/ 78 h 114"/>
                <a:gd name="T54" fmla="*/ 54 w 265"/>
                <a:gd name="T55" fmla="*/ 86 h 114"/>
                <a:gd name="T56" fmla="*/ 65 w 265"/>
                <a:gd name="T57" fmla="*/ 101 h 114"/>
                <a:gd name="T58" fmla="*/ 96 w 265"/>
                <a:gd name="T59" fmla="*/ 103 h 114"/>
                <a:gd name="T60" fmla="*/ 120 w 265"/>
                <a:gd name="T61" fmla="*/ 108 h 114"/>
                <a:gd name="T62" fmla="*/ 136 w 265"/>
                <a:gd name="T63" fmla="*/ 114 h 114"/>
                <a:gd name="T64" fmla="*/ 169 w 265"/>
                <a:gd name="T65" fmla="*/ 106 h 114"/>
                <a:gd name="T66" fmla="*/ 195 w 265"/>
                <a:gd name="T67" fmla="*/ 91 h 114"/>
                <a:gd name="T68" fmla="*/ 201 w 265"/>
                <a:gd name="T69" fmla="*/ 79 h 114"/>
                <a:gd name="T70" fmla="*/ 227 w 265"/>
                <a:gd name="T71" fmla="*/ 74 h 114"/>
                <a:gd name="T72" fmla="*/ 245 w 265"/>
                <a:gd name="T73" fmla="*/ 63 h 114"/>
                <a:gd name="T74" fmla="*/ 264 w 265"/>
                <a:gd name="T75" fmla="*/ 5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4">
                  <a:moveTo>
                    <a:pt x="253" y="48"/>
                  </a:moveTo>
                  <a:cubicBezTo>
                    <a:pt x="251" y="45"/>
                    <a:pt x="246" y="46"/>
                    <a:pt x="245" y="49"/>
                  </a:cubicBezTo>
                  <a:cubicBezTo>
                    <a:pt x="244" y="52"/>
                    <a:pt x="242" y="48"/>
                    <a:pt x="237" y="48"/>
                  </a:cubicBezTo>
                  <a:cubicBezTo>
                    <a:pt x="232" y="48"/>
                    <a:pt x="232" y="51"/>
                    <a:pt x="228" y="48"/>
                  </a:cubicBezTo>
                  <a:cubicBezTo>
                    <a:pt x="225" y="44"/>
                    <a:pt x="230" y="43"/>
                    <a:pt x="230" y="43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4"/>
                    <a:pt x="231" y="25"/>
                  </a:cubicBezTo>
                  <a:cubicBezTo>
                    <a:pt x="229" y="26"/>
                    <a:pt x="224" y="25"/>
                    <a:pt x="223" y="23"/>
                  </a:cubicBezTo>
                  <a:cubicBezTo>
                    <a:pt x="223" y="22"/>
                    <a:pt x="215" y="21"/>
                    <a:pt x="213" y="23"/>
                  </a:cubicBezTo>
                  <a:cubicBezTo>
                    <a:pt x="211" y="24"/>
                    <a:pt x="207" y="26"/>
                    <a:pt x="206" y="27"/>
                  </a:cubicBezTo>
                  <a:cubicBezTo>
                    <a:pt x="206" y="29"/>
                    <a:pt x="201" y="29"/>
                    <a:pt x="200" y="30"/>
                  </a:cubicBezTo>
                  <a:cubicBezTo>
                    <a:pt x="198" y="31"/>
                    <a:pt x="189" y="32"/>
                    <a:pt x="189" y="33"/>
                  </a:cubicBezTo>
                  <a:cubicBezTo>
                    <a:pt x="188" y="34"/>
                    <a:pt x="179" y="34"/>
                    <a:pt x="177" y="33"/>
                  </a:cubicBezTo>
                  <a:cubicBezTo>
                    <a:pt x="176" y="31"/>
                    <a:pt x="168" y="33"/>
                    <a:pt x="167" y="31"/>
                  </a:cubicBezTo>
                  <a:cubicBezTo>
                    <a:pt x="166" y="29"/>
                    <a:pt x="162" y="28"/>
                    <a:pt x="162" y="26"/>
                  </a:cubicBezTo>
                  <a:cubicBezTo>
                    <a:pt x="162" y="24"/>
                    <a:pt x="156" y="24"/>
                    <a:pt x="155" y="23"/>
                  </a:cubicBezTo>
                  <a:cubicBezTo>
                    <a:pt x="155" y="21"/>
                    <a:pt x="150" y="20"/>
                    <a:pt x="149" y="21"/>
                  </a:cubicBezTo>
                  <a:cubicBezTo>
                    <a:pt x="148" y="21"/>
                    <a:pt x="143" y="19"/>
                    <a:pt x="141" y="19"/>
                  </a:cubicBezTo>
                  <a:cubicBezTo>
                    <a:pt x="140" y="19"/>
                    <a:pt x="135" y="20"/>
                    <a:pt x="133" y="20"/>
                  </a:cubicBezTo>
                  <a:cubicBezTo>
                    <a:pt x="132" y="20"/>
                    <a:pt x="129" y="23"/>
                    <a:pt x="127" y="23"/>
                  </a:cubicBezTo>
                  <a:cubicBezTo>
                    <a:pt x="126" y="23"/>
                    <a:pt x="121" y="20"/>
                    <a:pt x="120" y="21"/>
                  </a:cubicBezTo>
                  <a:cubicBezTo>
                    <a:pt x="119" y="22"/>
                    <a:pt x="116" y="18"/>
                    <a:pt x="115" y="17"/>
                  </a:cubicBezTo>
                  <a:cubicBezTo>
                    <a:pt x="113" y="15"/>
                    <a:pt x="115" y="11"/>
                    <a:pt x="114" y="10"/>
                  </a:cubicBezTo>
                  <a:cubicBezTo>
                    <a:pt x="113" y="8"/>
                    <a:pt x="107" y="8"/>
                    <a:pt x="105" y="7"/>
                  </a:cubicBezTo>
                  <a:cubicBezTo>
                    <a:pt x="104" y="6"/>
                    <a:pt x="101" y="5"/>
                    <a:pt x="99" y="5"/>
                  </a:cubicBezTo>
                  <a:cubicBezTo>
                    <a:pt x="98" y="5"/>
                    <a:pt x="95" y="4"/>
                    <a:pt x="94" y="3"/>
                  </a:cubicBezTo>
                  <a:cubicBezTo>
                    <a:pt x="93" y="3"/>
                    <a:pt x="90" y="1"/>
                    <a:pt x="88" y="1"/>
                  </a:cubicBezTo>
                  <a:cubicBezTo>
                    <a:pt x="86" y="0"/>
                    <a:pt x="86" y="3"/>
                    <a:pt x="85" y="4"/>
                  </a:cubicBezTo>
                  <a:cubicBezTo>
                    <a:pt x="84" y="5"/>
                    <a:pt x="81" y="5"/>
                    <a:pt x="80" y="7"/>
                  </a:cubicBezTo>
                  <a:cubicBezTo>
                    <a:pt x="80" y="8"/>
                    <a:pt x="76" y="9"/>
                    <a:pt x="77" y="11"/>
                  </a:cubicBezTo>
                  <a:cubicBezTo>
                    <a:pt x="77" y="13"/>
                    <a:pt x="79" y="17"/>
                    <a:pt x="80" y="18"/>
                  </a:cubicBezTo>
                  <a:cubicBezTo>
                    <a:pt x="81" y="19"/>
                    <a:pt x="80" y="22"/>
                    <a:pt x="80" y="23"/>
                  </a:cubicBezTo>
                  <a:cubicBezTo>
                    <a:pt x="79" y="24"/>
                    <a:pt x="74" y="25"/>
                    <a:pt x="73" y="26"/>
                  </a:cubicBezTo>
                  <a:cubicBezTo>
                    <a:pt x="72" y="28"/>
                    <a:pt x="69" y="26"/>
                    <a:pt x="67" y="25"/>
                  </a:cubicBezTo>
                  <a:cubicBezTo>
                    <a:pt x="64" y="23"/>
                    <a:pt x="61" y="24"/>
                    <a:pt x="60" y="25"/>
                  </a:cubicBezTo>
                  <a:cubicBezTo>
                    <a:pt x="59" y="26"/>
                    <a:pt x="54" y="23"/>
                    <a:pt x="53" y="22"/>
                  </a:cubicBezTo>
                  <a:cubicBezTo>
                    <a:pt x="52" y="22"/>
                    <a:pt x="51" y="17"/>
                    <a:pt x="50" y="18"/>
                  </a:cubicBezTo>
                  <a:cubicBezTo>
                    <a:pt x="49" y="18"/>
                    <a:pt x="40" y="16"/>
                    <a:pt x="39" y="16"/>
                  </a:cubicBezTo>
                  <a:cubicBezTo>
                    <a:pt x="37" y="15"/>
                    <a:pt x="33" y="15"/>
                    <a:pt x="33" y="17"/>
                  </a:cubicBezTo>
                  <a:cubicBezTo>
                    <a:pt x="32" y="18"/>
                    <a:pt x="28" y="18"/>
                    <a:pt x="27" y="19"/>
                  </a:cubicBezTo>
                  <a:cubicBezTo>
                    <a:pt x="26" y="21"/>
                    <a:pt x="23" y="21"/>
                    <a:pt x="21" y="23"/>
                  </a:cubicBezTo>
                  <a:cubicBezTo>
                    <a:pt x="20" y="24"/>
                    <a:pt x="16" y="24"/>
                    <a:pt x="15" y="27"/>
                  </a:cubicBezTo>
                  <a:cubicBezTo>
                    <a:pt x="14" y="29"/>
                    <a:pt x="9" y="30"/>
                    <a:pt x="7" y="30"/>
                  </a:cubicBezTo>
                  <a:cubicBezTo>
                    <a:pt x="6" y="30"/>
                    <a:pt x="2" y="31"/>
                    <a:pt x="1" y="32"/>
                  </a:cubicBezTo>
                  <a:cubicBezTo>
                    <a:pt x="1" y="33"/>
                    <a:pt x="1" y="33"/>
                    <a:pt x="0" y="33"/>
                  </a:cubicBezTo>
                  <a:cubicBezTo>
                    <a:pt x="0" y="33"/>
                    <a:pt x="0" y="33"/>
                    <a:pt x="0" y="34"/>
                  </a:cubicBezTo>
                  <a:cubicBezTo>
                    <a:pt x="1" y="39"/>
                    <a:pt x="4" y="39"/>
                    <a:pt x="6" y="42"/>
                  </a:cubicBezTo>
                  <a:cubicBezTo>
                    <a:pt x="9" y="44"/>
                    <a:pt x="11" y="46"/>
                    <a:pt x="14" y="46"/>
                  </a:cubicBezTo>
                  <a:cubicBezTo>
                    <a:pt x="17" y="46"/>
                    <a:pt x="21" y="49"/>
                    <a:pt x="21" y="52"/>
                  </a:cubicBezTo>
                  <a:cubicBezTo>
                    <a:pt x="21" y="54"/>
                    <a:pt x="24" y="57"/>
                    <a:pt x="25" y="58"/>
                  </a:cubicBezTo>
                  <a:cubicBezTo>
                    <a:pt x="27" y="59"/>
                    <a:pt x="25" y="63"/>
                    <a:pt x="25" y="66"/>
                  </a:cubicBezTo>
                  <a:cubicBezTo>
                    <a:pt x="25" y="69"/>
                    <a:pt x="21" y="70"/>
                    <a:pt x="23" y="73"/>
                  </a:cubicBezTo>
                  <a:cubicBezTo>
                    <a:pt x="25" y="76"/>
                    <a:pt x="38" y="78"/>
                    <a:pt x="42" y="78"/>
                  </a:cubicBezTo>
                  <a:cubicBezTo>
                    <a:pt x="46" y="78"/>
                    <a:pt x="47" y="82"/>
                    <a:pt x="48" y="82"/>
                  </a:cubicBezTo>
                  <a:cubicBezTo>
                    <a:pt x="51" y="82"/>
                    <a:pt x="51" y="85"/>
                    <a:pt x="54" y="86"/>
                  </a:cubicBezTo>
                  <a:cubicBezTo>
                    <a:pt x="56" y="86"/>
                    <a:pt x="59" y="88"/>
                    <a:pt x="60" y="93"/>
                  </a:cubicBezTo>
                  <a:cubicBezTo>
                    <a:pt x="61" y="97"/>
                    <a:pt x="65" y="99"/>
                    <a:pt x="65" y="101"/>
                  </a:cubicBezTo>
                  <a:cubicBezTo>
                    <a:pt x="66" y="103"/>
                    <a:pt x="72" y="102"/>
                    <a:pt x="76" y="102"/>
                  </a:cubicBezTo>
                  <a:cubicBezTo>
                    <a:pt x="80" y="103"/>
                    <a:pt x="93" y="102"/>
                    <a:pt x="96" y="103"/>
                  </a:cubicBezTo>
                  <a:cubicBezTo>
                    <a:pt x="99" y="103"/>
                    <a:pt x="107" y="103"/>
                    <a:pt x="111" y="106"/>
                  </a:cubicBezTo>
                  <a:cubicBezTo>
                    <a:pt x="116" y="109"/>
                    <a:pt x="118" y="107"/>
                    <a:pt x="120" y="108"/>
                  </a:cubicBezTo>
                  <a:cubicBezTo>
                    <a:pt x="123" y="110"/>
                    <a:pt x="125" y="111"/>
                    <a:pt x="129" y="110"/>
                  </a:cubicBezTo>
                  <a:cubicBezTo>
                    <a:pt x="133" y="110"/>
                    <a:pt x="133" y="113"/>
                    <a:pt x="136" y="114"/>
                  </a:cubicBezTo>
                  <a:cubicBezTo>
                    <a:pt x="138" y="114"/>
                    <a:pt x="143" y="109"/>
                    <a:pt x="150" y="106"/>
                  </a:cubicBezTo>
                  <a:cubicBezTo>
                    <a:pt x="157" y="103"/>
                    <a:pt x="166" y="105"/>
                    <a:pt x="169" y="106"/>
                  </a:cubicBezTo>
                  <a:cubicBezTo>
                    <a:pt x="173" y="106"/>
                    <a:pt x="180" y="104"/>
                    <a:pt x="184" y="99"/>
                  </a:cubicBezTo>
                  <a:cubicBezTo>
                    <a:pt x="189" y="94"/>
                    <a:pt x="194" y="95"/>
                    <a:pt x="195" y="91"/>
                  </a:cubicBezTo>
                  <a:cubicBezTo>
                    <a:pt x="195" y="87"/>
                    <a:pt x="190" y="85"/>
                    <a:pt x="193" y="81"/>
                  </a:cubicBezTo>
                  <a:cubicBezTo>
                    <a:pt x="195" y="77"/>
                    <a:pt x="199" y="78"/>
                    <a:pt x="201" y="79"/>
                  </a:cubicBezTo>
                  <a:cubicBezTo>
                    <a:pt x="203" y="80"/>
                    <a:pt x="209" y="82"/>
                    <a:pt x="214" y="78"/>
                  </a:cubicBezTo>
                  <a:cubicBezTo>
                    <a:pt x="220" y="74"/>
                    <a:pt x="222" y="75"/>
                    <a:pt x="227" y="74"/>
                  </a:cubicBezTo>
                  <a:cubicBezTo>
                    <a:pt x="232" y="74"/>
                    <a:pt x="231" y="70"/>
                    <a:pt x="234" y="67"/>
                  </a:cubicBezTo>
                  <a:cubicBezTo>
                    <a:pt x="238" y="64"/>
                    <a:pt x="241" y="63"/>
                    <a:pt x="245" y="63"/>
                  </a:cubicBezTo>
                  <a:cubicBezTo>
                    <a:pt x="248" y="63"/>
                    <a:pt x="252" y="59"/>
                    <a:pt x="256" y="61"/>
                  </a:cubicBezTo>
                  <a:cubicBezTo>
                    <a:pt x="259" y="62"/>
                    <a:pt x="264" y="62"/>
                    <a:pt x="264" y="59"/>
                  </a:cubicBezTo>
                  <a:cubicBezTo>
                    <a:pt x="265" y="57"/>
                    <a:pt x="256" y="51"/>
                    <a:pt x="253" y="4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743D648E-0557-A71C-CD5E-0E15DD6C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517" y="3529361"/>
              <a:ext cx="9870" cy="32580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2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3" y="8"/>
                    <a:pt x="3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68F46673-3C93-1A50-6E62-8B33EBBF1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875" y="3509312"/>
              <a:ext cx="31802" cy="104006"/>
            </a:xfrm>
            <a:custGeom>
              <a:avLst/>
              <a:gdLst>
                <a:gd name="T0" fmla="*/ 5 w 12"/>
                <a:gd name="T1" fmla="*/ 34 h 35"/>
                <a:gd name="T2" fmla="*/ 6 w 12"/>
                <a:gd name="T3" fmla="*/ 35 h 35"/>
                <a:gd name="T4" fmla="*/ 9 w 12"/>
                <a:gd name="T5" fmla="*/ 23 h 35"/>
                <a:gd name="T6" fmla="*/ 10 w 12"/>
                <a:gd name="T7" fmla="*/ 18 h 35"/>
                <a:gd name="T8" fmla="*/ 7 w 12"/>
                <a:gd name="T9" fmla="*/ 13 h 35"/>
                <a:gd name="T10" fmla="*/ 9 w 12"/>
                <a:gd name="T11" fmla="*/ 7 h 35"/>
                <a:gd name="T12" fmla="*/ 11 w 12"/>
                <a:gd name="T13" fmla="*/ 7 h 35"/>
                <a:gd name="T14" fmla="*/ 12 w 12"/>
                <a:gd name="T15" fmla="*/ 1 h 35"/>
                <a:gd name="T16" fmla="*/ 8 w 12"/>
                <a:gd name="T17" fmla="*/ 0 h 35"/>
                <a:gd name="T18" fmla="*/ 6 w 12"/>
                <a:gd name="T19" fmla="*/ 3 h 35"/>
                <a:gd name="T20" fmla="*/ 0 w 12"/>
                <a:gd name="T21" fmla="*/ 18 h 35"/>
                <a:gd name="T22" fmla="*/ 6 w 12"/>
                <a:gd name="T23" fmla="*/ 33 h 35"/>
                <a:gd name="T24" fmla="*/ 5 w 12"/>
                <a:gd name="T2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5">
                  <a:moveTo>
                    <a:pt x="5" y="34"/>
                  </a:moveTo>
                  <a:cubicBezTo>
                    <a:pt x="5" y="34"/>
                    <a:pt x="6" y="35"/>
                    <a:pt x="6" y="35"/>
                  </a:cubicBezTo>
                  <a:cubicBezTo>
                    <a:pt x="7" y="30"/>
                    <a:pt x="8" y="24"/>
                    <a:pt x="9" y="23"/>
                  </a:cubicBezTo>
                  <a:cubicBezTo>
                    <a:pt x="9" y="22"/>
                    <a:pt x="10" y="20"/>
                    <a:pt x="10" y="18"/>
                  </a:cubicBezTo>
                  <a:cubicBezTo>
                    <a:pt x="8" y="16"/>
                    <a:pt x="7" y="14"/>
                    <a:pt x="7" y="13"/>
                  </a:cubicBezTo>
                  <a:cubicBezTo>
                    <a:pt x="7" y="12"/>
                    <a:pt x="7" y="8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5"/>
                    <a:pt x="12" y="3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6" y="3"/>
                  </a:cubicBezTo>
                  <a:cubicBezTo>
                    <a:pt x="5" y="8"/>
                    <a:pt x="1" y="15"/>
                    <a:pt x="0" y="18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670DC8FB-2EAB-B917-5AFF-C4F870F76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325" y="3505554"/>
              <a:ext cx="93213" cy="116536"/>
            </a:xfrm>
            <a:custGeom>
              <a:avLst/>
              <a:gdLst>
                <a:gd name="T0" fmla="*/ 33 w 36"/>
                <a:gd name="T1" fmla="*/ 0 h 39"/>
                <a:gd name="T2" fmla="*/ 22 w 36"/>
                <a:gd name="T3" fmla="*/ 5 h 39"/>
                <a:gd name="T4" fmla="*/ 14 w 36"/>
                <a:gd name="T5" fmla="*/ 9 h 39"/>
                <a:gd name="T6" fmla="*/ 7 w 36"/>
                <a:gd name="T7" fmla="*/ 5 h 39"/>
                <a:gd name="T8" fmla="*/ 6 w 36"/>
                <a:gd name="T9" fmla="*/ 2 h 39"/>
                <a:gd name="T10" fmla="*/ 6 w 36"/>
                <a:gd name="T11" fmla="*/ 2 h 39"/>
                <a:gd name="T12" fmla="*/ 5 w 36"/>
                <a:gd name="T13" fmla="*/ 10 h 39"/>
                <a:gd name="T14" fmla="*/ 3 w 36"/>
                <a:gd name="T15" fmla="*/ 24 h 39"/>
                <a:gd name="T16" fmla="*/ 0 w 36"/>
                <a:gd name="T17" fmla="*/ 36 h 39"/>
                <a:gd name="T18" fmla="*/ 8 w 36"/>
                <a:gd name="T19" fmla="*/ 39 h 39"/>
                <a:gd name="T20" fmla="*/ 14 w 36"/>
                <a:gd name="T21" fmla="*/ 34 h 39"/>
                <a:gd name="T22" fmla="*/ 20 w 36"/>
                <a:gd name="T23" fmla="*/ 32 h 39"/>
                <a:gd name="T24" fmla="*/ 25 w 36"/>
                <a:gd name="T25" fmla="*/ 28 h 39"/>
                <a:gd name="T26" fmla="*/ 18 w 36"/>
                <a:gd name="T27" fmla="*/ 20 h 39"/>
                <a:gd name="T28" fmla="*/ 27 w 36"/>
                <a:gd name="T29" fmla="*/ 15 h 39"/>
                <a:gd name="T30" fmla="*/ 35 w 36"/>
                <a:gd name="T31" fmla="*/ 12 h 39"/>
                <a:gd name="T32" fmla="*/ 36 w 36"/>
                <a:gd name="T33" fmla="*/ 12 h 39"/>
                <a:gd name="T34" fmla="*/ 34 w 36"/>
                <a:gd name="T35" fmla="*/ 4 h 39"/>
                <a:gd name="T36" fmla="*/ 33 w 36"/>
                <a:gd name="T3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9">
                  <a:moveTo>
                    <a:pt x="33" y="0"/>
                  </a:moveTo>
                  <a:cubicBezTo>
                    <a:pt x="28" y="3"/>
                    <a:pt x="23" y="5"/>
                    <a:pt x="22" y="5"/>
                  </a:cubicBezTo>
                  <a:cubicBezTo>
                    <a:pt x="20" y="5"/>
                    <a:pt x="14" y="9"/>
                    <a:pt x="14" y="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5"/>
                    <a:pt x="5" y="9"/>
                    <a:pt x="5" y="10"/>
                  </a:cubicBezTo>
                  <a:cubicBezTo>
                    <a:pt x="4" y="12"/>
                    <a:pt x="4" y="22"/>
                    <a:pt x="3" y="24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3" y="37"/>
                    <a:pt x="6" y="39"/>
                    <a:pt x="8" y="39"/>
                  </a:cubicBezTo>
                  <a:cubicBezTo>
                    <a:pt x="11" y="39"/>
                    <a:pt x="14" y="36"/>
                    <a:pt x="14" y="34"/>
                  </a:cubicBezTo>
                  <a:cubicBezTo>
                    <a:pt x="14" y="32"/>
                    <a:pt x="17" y="32"/>
                    <a:pt x="20" y="32"/>
                  </a:cubicBezTo>
                  <a:cubicBezTo>
                    <a:pt x="22" y="32"/>
                    <a:pt x="23" y="29"/>
                    <a:pt x="25" y="28"/>
                  </a:cubicBezTo>
                  <a:cubicBezTo>
                    <a:pt x="27" y="27"/>
                    <a:pt x="20" y="21"/>
                    <a:pt x="18" y="20"/>
                  </a:cubicBezTo>
                  <a:cubicBezTo>
                    <a:pt x="16" y="20"/>
                    <a:pt x="20" y="15"/>
                    <a:pt x="27" y="15"/>
                  </a:cubicBezTo>
                  <a:cubicBezTo>
                    <a:pt x="33" y="15"/>
                    <a:pt x="32" y="12"/>
                    <a:pt x="35" y="12"/>
                  </a:cubicBezTo>
                  <a:cubicBezTo>
                    <a:pt x="35" y="12"/>
                    <a:pt x="35" y="12"/>
                    <a:pt x="36" y="12"/>
                  </a:cubicBezTo>
                  <a:cubicBezTo>
                    <a:pt x="35" y="9"/>
                    <a:pt x="34" y="6"/>
                    <a:pt x="34" y="4"/>
                  </a:cubicBezTo>
                  <a:cubicBezTo>
                    <a:pt x="33" y="3"/>
                    <a:pt x="33" y="2"/>
                    <a:pt x="3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F2AB50F2-92F4-F424-9CEF-0A855B39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475" y="3221103"/>
              <a:ext cx="237966" cy="119043"/>
            </a:xfrm>
            <a:custGeom>
              <a:avLst/>
              <a:gdLst>
                <a:gd name="T0" fmla="*/ 85 w 92"/>
                <a:gd name="T1" fmla="*/ 8 h 40"/>
                <a:gd name="T2" fmla="*/ 77 w 92"/>
                <a:gd name="T3" fmla="*/ 5 h 40"/>
                <a:gd name="T4" fmla="*/ 56 w 92"/>
                <a:gd name="T5" fmla="*/ 4 h 40"/>
                <a:gd name="T6" fmla="*/ 44 w 92"/>
                <a:gd name="T7" fmla="*/ 1 h 40"/>
                <a:gd name="T8" fmla="*/ 36 w 92"/>
                <a:gd name="T9" fmla="*/ 4 h 40"/>
                <a:gd name="T10" fmla="*/ 28 w 92"/>
                <a:gd name="T11" fmla="*/ 6 h 40"/>
                <a:gd name="T12" fmla="*/ 17 w 92"/>
                <a:gd name="T13" fmla="*/ 6 h 40"/>
                <a:gd name="T14" fmla="*/ 12 w 92"/>
                <a:gd name="T15" fmla="*/ 11 h 40"/>
                <a:gd name="T16" fmla="*/ 9 w 92"/>
                <a:gd name="T17" fmla="*/ 16 h 40"/>
                <a:gd name="T18" fmla="*/ 12 w 92"/>
                <a:gd name="T19" fmla="*/ 19 h 40"/>
                <a:gd name="T20" fmla="*/ 19 w 92"/>
                <a:gd name="T21" fmla="*/ 19 h 40"/>
                <a:gd name="T22" fmla="*/ 30 w 92"/>
                <a:gd name="T23" fmla="*/ 24 h 40"/>
                <a:gd name="T24" fmla="*/ 27 w 92"/>
                <a:gd name="T25" fmla="*/ 28 h 40"/>
                <a:gd name="T26" fmla="*/ 19 w 92"/>
                <a:gd name="T27" fmla="*/ 30 h 40"/>
                <a:gd name="T28" fmla="*/ 6 w 92"/>
                <a:gd name="T29" fmla="*/ 31 h 40"/>
                <a:gd name="T30" fmla="*/ 0 w 92"/>
                <a:gd name="T31" fmla="*/ 36 h 40"/>
                <a:gd name="T32" fmla="*/ 12 w 92"/>
                <a:gd name="T33" fmla="*/ 37 h 40"/>
                <a:gd name="T34" fmla="*/ 20 w 92"/>
                <a:gd name="T35" fmla="*/ 38 h 40"/>
                <a:gd name="T36" fmla="*/ 27 w 92"/>
                <a:gd name="T37" fmla="*/ 39 h 40"/>
                <a:gd name="T38" fmla="*/ 38 w 92"/>
                <a:gd name="T39" fmla="*/ 38 h 40"/>
                <a:gd name="T40" fmla="*/ 39 w 92"/>
                <a:gd name="T41" fmla="*/ 34 h 40"/>
                <a:gd name="T42" fmla="*/ 43 w 92"/>
                <a:gd name="T43" fmla="*/ 32 h 40"/>
                <a:gd name="T44" fmla="*/ 48 w 92"/>
                <a:gd name="T45" fmla="*/ 29 h 40"/>
                <a:gd name="T46" fmla="*/ 53 w 92"/>
                <a:gd name="T47" fmla="*/ 27 h 40"/>
                <a:gd name="T48" fmla="*/ 58 w 92"/>
                <a:gd name="T49" fmla="*/ 29 h 40"/>
                <a:gd name="T50" fmla="*/ 63 w 92"/>
                <a:gd name="T51" fmla="*/ 25 h 40"/>
                <a:gd name="T52" fmla="*/ 71 w 92"/>
                <a:gd name="T53" fmla="*/ 23 h 40"/>
                <a:gd name="T54" fmla="*/ 77 w 92"/>
                <a:gd name="T55" fmla="*/ 20 h 40"/>
                <a:gd name="T56" fmla="*/ 84 w 92"/>
                <a:gd name="T57" fmla="*/ 16 h 40"/>
                <a:gd name="T58" fmla="*/ 91 w 92"/>
                <a:gd name="T59" fmla="*/ 12 h 40"/>
                <a:gd name="T60" fmla="*/ 92 w 92"/>
                <a:gd name="T61" fmla="*/ 10 h 40"/>
                <a:gd name="T62" fmla="*/ 85 w 92"/>
                <a:gd name="T6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0">
                  <a:moveTo>
                    <a:pt x="85" y="8"/>
                  </a:moveTo>
                  <a:cubicBezTo>
                    <a:pt x="82" y="4"/>
                    <a:pt x="81" y="6"/>
                    <a:pt x="77" y="5"/>
                  </a:cubicBezTo>
                  <a:cubicBezTo>
                    <a:pt x="73" y="4"/>
                    <a:pt x="59" y="3"/>
                    <a:pt x="56" y="4"/>
                  </a:cubicBezTo>
                  <a:cubicBezTo>
                    <a:pt x="53" y="5"/>
                    <a:pt x="46" y="2"/>
                    <a:pt x="44" y="1"/>
                  </a:cubicBezTo>
                  <a:cubicBezTo>
                    <a:pt x="42" y="0"/>
                    <a:pt x="36" y="1"/>
                    <a:pt x="36" y="4"/>
                  </a:cubicBezTo>
                  <a:cubicBezTo>
                    <a:pt x="35" y="8"/>
                    <a:pt x="33" y="8"/>
                    <a:pt x="28" y="6"/>
                  </a:cubicBezTo>
                  <a:cubicBezTo>
                    <a:pt x="24" y="3"/>
                    <a:pt x="17" y="3"/>
                    <a:pt x="17" y="6"/>
                  </a:cubicBezTo>
                  <a:cubicBezTo>
                    <a:pt x="16" y="8"/>
                    <a:pt x="13" y="11"/>
                    <a:pt x="12" y="11"/>
                  </a:cubicBezTo>
                  <a:cubicBezTo>
                    <a:pt x="11" y="12"/>
                    <a:pt x="10" y="14"/>
                    <a:pt x="9" y="16"/>
                  </a:cubicBezTo>
                  <a:cubicBezTo>
                    <a:pt x="10" y="17"/>
                    <a:pt x="11" y="18"/>
                    <a:pt x="12" y="19"/>
                  </a:cubicBezTo>
                  <a:cubicBezTo>
                    <a:pt x="14" y="21"/>
                    <a:pt x="18" y="21"/>
                    <a:pt x="19" y="19"/>
                  </a:cubicBezTo>
                  <a:cubicBezTo>
                    <a:pt x="19" y="17"/>
                    <a:pt x="26" y="21"/>
                    <a:pt x="30" y="24"/>
                  </a:cubicBezTo>
                  <a:cubicBezTo>
                    <a:pt x="34" y="27"/>
                    <a:pt x="28" y="25"/>
                    <a:pt x="27" y="28"/>
                  </a:cubicBezTo>
                  <a:cubicBezTo>
                    <a:pt x="25" y="32"/>
                    <a:pt x="20" y="28"/>
                    <a:pt x="19" y="30"/>
                  </a:cubicBezTo>
                  <a:cubicBezTo>
                    <a:pt x="17" y="31"/>
                    <a:pt x="9" y="32"/>
                    <a:pt x="6" y="31"/>
                  </a:cubicBezTo>
                  <a:cubicBezTo>
                    <a:pt x="4" y="31"/>
                    <a:pt x="0" y="35"/>
                    <a:pt x="0" y="36"/>
                  </a:cubicBezTo>
                  <a:cubicBezTo>
                    <a:pt x="1" y="38"/>
                    <a:pt x="9" y="35"/>
                    <a:pt x="12" y="37"/>
                  </a:cubicBezTo>
                  <a:cubicBezTo>
                    <a:pt x="15" y="39"/>
                    <a:pt x="18" y="35"/>
                    <a:pt x="20" y="38"/>
                  </a:cubicBezTo>
                  <a:cubicBezTo>
                    <a:pt x="22" y="40"/>
                    <a:pt x="25" y="38"/>
                    <a:pt x="27" y="39"/>
                  </a:cubicBezTo>
                  <a:cubicBezTo>
                    <a:pt x="29" y="40"/>
                    <a:pt x="38" y="38"/>
                    <a:pt x="38" y="38"/>
                  </a:cubicBezTo>
                  <a:cubicBezTo>
                    <a:pt x="39" y="37"/>
                    <a:pt x="39" y="35"/>
                    <a:pt x="39" y="34"/>
                  </a:cubicBezTo>
                  <a:cubicBezTo>
                    <a:pt x="39" y="32"/>
                    <a:pt x="41" y="32"/>
                    <a:pt x="43" y="32"/>
                  </a:cubicBezTo>
                  <a:cubicBezTo>
                    <a:pt x="45" y="31"/>
                    <a:pt x="46" y="29"/>
                    <a:pt x="48" y="29"/>
                  </a:cubicBezTo>
                  <a:cubicBezTo>
                    <a:pt x="49" y="29"/>
                    <a:pt x="51" y="27"/>
                    <a:pt x="53" y="27"/>
                  </a:cubicBezTo>
                  <a:cubicBezTo>
                    <a:pt x="54" y="28"/>
                    <a:pt x="56" y="30"/>
                    <a:pt x="58" y="29"/>
                  </a:cubicBezTo>
                  <a:cubicBezTo>
                    <a:pt x="60" y="27"/>
                    <a:pt x="60" y="29"/>
                    <a:pt x="63" y="25"/>
                  </a:cubicBezTo>
                  <a:cubicBezTo>
                    <a:pt x="66" y="22"/>
                    <a:pt x="67" y="23"/>
                    <a:pt x="71" y="23"/>
                  </a:cubicBezTo>
                  <a:cubicBezTo>
                    <a:pt x="75" y="24"/>
                    <a:pt x="76" y="22"/>
                    <a:pt x="77" y="20"/>
                  </a:cubicBezTo>
                  <a:cubicBezTo>
                    <a:pt x="79" y="17"/>
                    <a:pt x="82" y="17"/>
                    <a:pt x="84" y="16"/>
                  </a:cubicBezTo>
                  <a:cubicBezTo>
                    <a:pt x="86" y="14"/>
                    <a:pt x="90" y="13"/>
                    <a:pt x="91" y="12"/>
                  </a:cubicBezTo>
                  <a:cubicBezTo>
                    <a:pt x="92" y="12"/>
                    <a:pt x="92" y="11"/>
                    <a:pt x="92" y="10"/>
                  </a:cubicBezTo>
                  <a:cubicBezTo>
                    <a:pt x="89" y="8"/>
                    <a:pt x="88" y="11"/>
                    <a:pt x="85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114B50B6-4FA2-6AE7-F298-D8DC9F6B0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889" y="3206065"/>
              <a:ext cx="150237" cy="77691"/>
            </a:xfrm>
            <a:custGeom>
              <a:avLst/>
              <a:gdLst>
                <a:gd name="T0" fmla="*/ 23 w 58"/>
                <a:gd name="T1" fmla="*/ 20 h 26"/>
                <a:gd name="T2" fmla="*/ 29 w 58"/>
                <a:gd name="T3" fmla="*/ 25 h 26"/>
                <a:gd name="T4" fmla="*/ 29 w 58"/>
                <a:gd name="T5" fmla="*/ 26 h 26"/>
                <a:gd name="T6" fmla="*/ 38 w 58"/>
                <a:gd name="T7" fmla="*/ 24 h 26"/>
                <a:gd name="T8" fmla="*/ 45 w 58"/>
                <a:gd name="T9" fmla="*/ 25 h 26"/>
                <a:gd name="T10" fmla="*/ 45 w 58"/>
                <a:gd name="T11" fmla="*/ 23 h 26"/>
                <a:gd name="T12" fmla="*/ 51 w 58"/>
                <a:gd name="T13" fmla="*/ 25 h 26"/>
                <a:gd name="T14" fmla="*/ 57 w 58"/>
                <a:gd name="T15" fmla="*/ 25 h 26"/>
                <a:gd name="T16" fmla="*/ 54 w 58"/>
                <a:gd name="T17" fmla="*/ 21 h 26"/>
                <a:gd name="T18" fmla="*/ 56 w 58"/>
                <a:gd name="T19" fmla="*/ 18 h 26"/>
                <a:gd name="T20" fmla="*/ 51 w 58"/>
                <a:gd name="T21" fmla="*/ 16 h 26"/>
                <a:gd name="T22" fmla="*/ 48 w 58"/>
                <a:gd name="T23" fmla="*/ 11 h 26"/>
                <a:gd name="T24" fmla="*/ 45 w 58"/>
                <a:gd name="T25" fmla="*/ 9 h 26"/>
                <a:gd name="T26" fmla="*/ 37 w 58"/>
                <a:gd name="T27" fmla="*/ 11 h 26"/>
                <a:gd name="T28" fmla="*/ 31 w 58"/>
                <a:gd name="T29" fmla="*/ 8 h 26"/>
                <a:gd name="T30" fmla="*/ 26 w 58"/>
                <a:gd name="T31" fmla="*/ 5 h 26"/>
                <a:gd name="T32" fmla="*/ 13 w 58"/>
                <a:gd name="T33" fmla="*/ 3 h 26"/>
                <a:gd name="T34" fmla="*/ 3 w 58"/>
                <a:gd name="T35" fmla="*/ 0 h 26"/>
                <a:gd name="T36" fmla="*/ 0 w 58"/>
                <a:gd name="T37" fmla="*/ 2 h 26"/>
                <a:gd name="T38" fmla="*/ 13 w 58"/>
                <a:gd name="T39" fmla="*/ 9 h 26"/>
                <a:gd name="T40" fmla="*/ 16 w 58"/>
                <a:gd name="T41" fmla="*/ 18 h 26"/>
                <a:gd name="T42" fmla="*/ 14 w 58"/>
                <a:gd name="T43" fmla="*/ 21 h 26"/>
                <a:gd name="T44" fmla="*/ 23 w 58"/>
                <a:gd name="T4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26">
                  <a:moveTo>
                    <a:pt x="23" y="20"/>
                  </a:moveTo>
                  <a:cubicBezTo>
                    <a:pt x="26" y="19"/>
                    <a:pt x="27" y="22"/>
                    <a:pt x="29" y="25"/>
                  </a:cubicBezTo>
                  <a:cubicBezTo>
                    <a:pt x="29" y="25"/>
                    <a:pt x="29" y="26"/>
                    <a:pt x="29" y="26"/>
                  </a:cubicBezTo>
                  <a:cubicBezTo>
                    <a:pt x="32" y="25"/>
                    <a:pt x="35" y="24"/>
                    <a:pt x="38" y="24"/>
                  </a:cubicBezTo>
                  <a:cubicBezTo>
                    <a:pt x="40" y="24"/>
                    <a:pt x="43" y="24"/>
                    <a:pt x="45" y="25"/>
                  </a:cubicBezTo>
                  <a:cubicBezTo>
                    <a:pt x="45" y="24"/>
                    <a:pt x="45" y="23"/>
                    <a:pt x="45" y="23"/>
                  </a:cubicBezTo>
                  <a:cubicBezTo>
                    <a:pt x="46" y="21"/>
                    <a:pt x="49" y="23"/>
                    <a:pt x="51" y="25"/>
                  </a:cubicBezTo>
                  <a:cubicBezTo>
                    <a:pt x="52" y="26"/>
                    <a:pt x="56" y="26"/>
                    <a:pt x="57" y="25"/>
                  </a:cubicBezTo>
                  <a:cubicBezTo>
                    <a:pt x="58" y="24"/>
                    <a:pt x="55" y="23"/>
                    <a:pt x="54" y="21"/>
                  </a:cubicBezTo>
                  <a:cubicBezTo>
                    <a:pt x="54" y="21"/>
                    <a:pt x="55" y="20"/>
                    <a:pt x="56" y="18"/>
                  </a:cubicBezTo>
                  <a:cubicBezTo>
                    <a:pt x="54" y="17"/>
                    <a:pt x="52" y="15"/>
                    <a:pt x="51" y="16"/>
                  </a:cubicBezTo>
                  <a:cubicBezTo>
                    <a:pt x="50" y="16"/>
                    <a:pt x="50" y="11"/>
                    <a:pt x="48" y="11"/>
                  </a:cubicBezTo>
                  <a:cubicBezTo>
                    <a:pt x="47" y="11"/>
                    <a:pt x="47" y="9"/>
                    <a:pt x="45" y="9"/>
                  </a:cubicBezTo>
                  <a:cubicBezTo>
                    <a:pt x="44" y="9"/>
                    <a:pt x="38" y="9"/>
                    <a:pt x="37" y="11"/>
                  </a:cubicBezTo>
                  <a:cubicBezTo>
                    <a:pt x="35" y="12"/>
                    <a:pt x="33" y="8"/>
                    <a:pt x="31" y="8"/>
                  </a:cubicBezTo>
                  <a:cubicBezTo>
                    <a:pt x="30" y="8"/>
                    <a:pt x="27" y="6"/>
                    <a:pt x="26" y="5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2"/>
                    <a:pt x="6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5" y="5"/>
                    <a:pt x="12" y="4"/>
                    <a:pt x="13" y="9"/>
                  </a:cubicBezTo>
                  <a:cubicBezTo>
                    <a:pt x="14" y="15"/>
                    <a:pt x="17" y="13"/>
                    <a:pt x="16" y="18"/>
                  </a:cubicBezTo>
                  <a:cubicBezTo>
                    <a:pt x="16" y="19"/>
                    <a:pt x="15" y="20"/>
                    <a:pt x="14" y="21"/>
                  </a:cubicBezTo>
                  <a:cubicBezTo>
                    <a:pt x="18" y="21"/>
                    <a:pt x="22" y="21"/>
                    <a:pt x="23" y="20"/>
                  </a:cubicBezTo>
                  <a:close/>
                </a:path>
              </a:pathLst>
            </a:custGeom>
            <a:solidFill>
              <a:schemeClr val="accent6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2910481C-E8B8-0A3C-B4BF-C47DF4FD8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2125" y="3251177"/>
              <a:ext cx="412329" cy="184203"/>
            </a:xfrm>
            <a:custGeom>
              <a:avLst/>
              <a:gdLst>
                <a:gd name="T0" fmla="*/ 154 w 159"/>
                <a:gd name="T1" fmla="*/ 44 h 62"/>
                <a:gd name="T2" fmla="*/ 154 w 159"/>
                <a:gd name="T3" fmla="*/ 35 h 62"/>
                <a:gd name="T4" fmla="*/ 154 w 159"/>
                <a:gd name="T5" fmla="*/ 28 h 62"/>
                <a:gd name="T6" fmla="*/ 156 w 159"/>
                <a:gd name="T7" fmla="*/ 23 h 62"/>
                <a:gd name="T8" fmla="*/ 155 w 159"/>
                <a:gd name="T9" fmla="*/ 20 h 62"/>
                <a:gd name="T10" fmla="*/ 148 w 159"/>
                <a:gd name="T11" fmla="*/ 17 h 62"/>
                <a:gd name="T12" fmla="*/ 146 w 159"/>
                <a:gd name="T13" fmla="*/ 10 h 62"/>
                <a:gd name="T14" fmla="*/ 140 w 159"/>
                <a:gd name="T15" fmla="*/ 5 h 62"/>
                <a:gd name="T16" fmla="*/ 131 w 159"/>
                <a:gd name="T17" fmla="*/ 6 h 62"/>
                <a:gd name="T18" fmla="*/ 116 w 159"/>
                <a:gd name="T19" fmla="*/ 11 h 62"/>
                <a:gd name="T20" fmla="*/ 101 w 159"/>
                <a:gd name="T21" fmla="*/ 11 h 62"/>
                <a:gd name="T22" fmla="*/ 91 w 159"/>
                <a:gd name="T23" fmla="*/ 8 h 62"/>
                <a:gd name="T24" fmla="*/ 83 w 159"/>
                <a:gd name="T25" fmla="*/ 5 h 62"/>
                <a:gd name="T26" fmla="*/ 71 w 159"/>
                <a:gd name="T27" fmla="*/ 1 h 62"/>
                <a:gd name="T28" fmla="*/ 45 w 159"/>
                <a:gd name="T29" fmla="*/ 9 h 62"/>
                <a:gd name="T30" fmla="*/ 27 w 159"/>
                <a:gd name="T31" fmla="*/ 10 h 62"/>
                <a:gd name="T32" fmla="*/ 23 w 159"/>
                <a:gd name="T33" fmla="*/ 17 h 62"/>
                <a:gd name="T34" fmla="*/ 5 w 159"/>
                <a:gd name="T35" fmla="*/ 18 h 62"/>
                <a:gd name="T36" fmla="*/ 3 w 159"/>
                <a:gd name="T37" fmla="*/ 24 h 62"/>
                <a:gd name="T38" fmla="*/ 7 w 159"/>
                <a:gd name="T39" fmla="*/ 27 h 62"/>
                <a:gd name="T40" fmla="*/ 8 w 159"/>
                <a:gd name="T41" fmla="*/ 33 h 62"/>
                <a:gd name="T42" fmla="*/ 8 w 159"/>
                <a:gd name="T43" fmla="*/ 39 h 62"/>
                <a:gd name="T44" fmla="*/ 8 w 159"/>
                <a:gd name="T45" fmla="*/ 43 h 62"/>
                <a:gd name="T46" fmla="*/ 12 w 159"/>
                <a:gd name="T47" fmla="*/ 48 h 62"/>
                <a:gd name="T48" fmla="*/ 18 w 159"/>
                <a:gd name="T49" fmla="*/ 51 h 62"/>
                <a:gd name="T50" fmla="*/ 22 w 159"/>
                <a:gd name="T51" fmla="*/ 52 h 62"/>
                <a:gd name="T52" fmla="*/ 27 w 159"/>
                <a:gd name="T53" fmla="*/ 58 h 62"/>
                <a:gd name="T54" fmla="*/ 38 w 159"/>
                <a:gd name="T55" fmla="*/ 56 h 62"/>
                <a:gd name="T56" fmla="*/ 45 w 159"/>
                <a:gd name="T57" fmla="*/ 53 h 62"/>
                <a:gd name="T58" fmla="*/ 56 w 159"/>
                <a:gd name="T59" fmla="*/ 59 h 62"/>
                <a:gd name="T60" fmla="*/ 65 w 159"/>
                <a:gd name="T61" fmla="*/ 58 h 62"/>
                <a:gd name="T62" fmla="*/ 73 w 159"/>
                <a:gd name="T63" fmla="*/ 53 h 62"/>
                <a:gd name="T64" fmla="*/ 79 w 159"/>
                <a:gd name="T65" fmla="*/ 55 h 62"/>
                <a:gd name="T66" fmla="*/ 86 w 159"/>
                <a:gd name="T67" fmla="*/ 53 h 62"/>
                <a:gd name="T68" fmla="*/ 83 w 159"/>
                <a:gd name="T69" fmla="*/ 59 h 62"/>
                <a:gd name="T70" fmla="*/ 84 w 159"/>
                <a:gd name="T71" fmla="*/ 62 h 62"/>
                <a:gd name="T72" fmla="*/ 89 w 159"/>
                <a:gd name="T73" fmla="*/ 57 h 62"/>
                <a:gd name="T74" fmla="*/ 92 w 159"/>
                <a:gd name="T75" fmla="*/ 55 h 62"/>
                <a:gd name="T76" fmla="*/ 100 w 159"/>
                <a:gd name="T77" fmla="*/ 55 h 62"/>
                <a:gd name="T78" fmla="*/ 105 w 159"/>
                <a:gd name="T79" fmla="*/ 54 h 62"/>
                <a:gd name="T80" fmla="*/ 114 w 159"/>
                <a:gd name="T81" fmla="*/ 54 h 62"/>
                <a:gd name="T82" fmla="*/ 126 w 159"/>
                <a:gd name="T83" fmla="*/ 51 h 62"/>
                <a:gd name="T84" fmla="*/ 135 w 159"/>
                <a:gd name="T85" fmla="*/ 49 h 62"/>
                <a:gd name="T86" fmla="*/ 138 w 159"/>
                <a:gd name="T87" fmla="*/ 50 h 62"/>
                <a:gd name="T88" fmla="*/ 142 w 159"/>
                <a:gd name="T89" fmla="*/ 47 h 62"/>
                <a:gd name="T90" fmla="*/ 149 w 159"/>
                <a:gd name="T91" fmla="*/ 49 h 62"/>
                <a:gd name="T92" fmla="*/ 158 w 159"/>
                <a:gd name="T93" fmla="*/ 50 h 62"/>
                <a:gd name="T94" fmla="*/ 154 w 159"/>
                <a:gd name="T95" fmla="*/ 44 h 62"/>
                <a:gd name="T96" fmla="*/ 14 w 159"/>
                <a:gd name="T97" fmla="*/ 11 h 62"/>
                <a:gd name="T98" fmla="*/ 25 w 159"/>
                <a:gd name="T99" fmla="*/ 10 h 62"/>
                <a:gd name="T100" fmla="*/ 19 w 159"/>
                <a:gd name="T101" fmla="*/ 5 h 62"/>
                <a:gd name="T102" fmla="*/ 17 w 159"/>
                <a:gd name="T103" fmla="*/ 1 h 62"/>
                <a:gd name="T104" fmla="*/ 14 w 159"/>
                <a:gd name="T105" fmla="*/ 1 h 62"/>
                <a:gd name="T106" fmla="*/ 5 w 159"/>
                <a:gd name="T107" fmla="*/ 1 h 62"/>
                <a:gd name="T108" fmla="*/ 6 w 159"/>
                <a:gd name="T109" fmla="*/ 7 h 62"/>
                <a:gd name="T110" fmla="*/ 3 w 159"/>
                <a:gd name="T111" fmla="*/ 11 h 62"/>
                <a:gd name="T112" fmla="*/ 1 w 159"/>
                <a:gd name="T113" fmla="*/ 14 h 62"/>
                <a:gd name="T114" fmla="*/ 6 w 159"/>
                <a:gd name="T115" fmla="*/ 16 h 62"/>
                <a:gd name="T116" fmla="*/ 14 w 159"/>
                <a:gd name="T117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62">
                  <a:moveTo>
                    <a:pt x="154" y="44"/>
                  </a:moveTo>
                  <a:cubicBezTo>
                    <a:pt x="153" y="43"/>
                    <a:pt x="155" y="36"/>
                    <a:pt x="154" y="35"/>
                  </a:cubicBezTo>
                  <a:cubicBezTo>
                    <a:pt x="154" y="33"/>
                    <a:pt x="152" y="28"/>
                    <a:pt x="154" y="28"/>
                  </a:cubicBezTo>
                  <a:cubicBezTo>
                    <a:pt x="156" y="28"/>
                    <a:pt x="154" y="23"/>
                    <a:pt x="156" y="23"/>
                  </a:cubicBezTo>
                  <a:cubicBezTo>
                    <a:pt x="156" y="22"/>
                    <a:pt x="155" y="21"/>
                    <a:pt x="155" y="20"/>
                  </a:cubicBezTo>
                  <a:cubicBezTo>
                    <a:pt x="153" y="19"/>
                    <a:pt x="150" y="21"/>
                    <a:pt x="148" y="17"/>
                  </a:cubicBezTo>
                  <a:cubicBezTo>
                    <a:pt x="147" y="14"/>
                    <a:pt x="148" y="13"/>
                    <a:pt x="146" y="10"/>
                  </a:cubicBezTo>
                  <a:cubicBezTo>
                    <a:pt x="144" y="7"/>
                    <a:pt x="143" y="4"/>
                    <a:pt x="140" y="5"/>
                  </a:cubicBezTo>
                  <a:cubicBezTo>
                    <a:pt x="139" y="6"/>
                    <a:pt x="135" y="6"/>
                    <a:pt x="131" y="6"/>
                  </a:cubicBezTo>
                  <a:cubicBezTo>
                    <a:pt x="127" y="9"/>
                    <a:pt x="118" y="12"/>
                    <a:pt x="116" y="11"/>
                  </a:cubicBezTo>
                  <a:cubicBezTo>
                    <a:pt x="112" y="10"/>
                    <a:pt x="106" y="11"/>
                    <a:pt x="101" y="11"/>
                  </a:cubicBezTo>
                  <a:cubicBezTo>
                    <a:pt x="96" y="11"/>
                    <a:pt x="95" y="8"/>
                    <a:pt x="91" y="8"/>
                  </a:cubicBezTo>
                  <a:cubicBezTo>
                    <a:pt x="87" y="8"/>
                    <a:pt x="87" y="5"/>
                    <a:pt x="83" y="5"/>
                  </a:cubicBezTo>
                  <a:cubicBezTo>
                    <a:pt x="80" y="5"/>
                    <a:pt x="83" y="3"/>
                    <a:pt x="71" y="1"/>
                  </a:cubicBezTo>
                  <a:cubicBezTo>
                    <a:pt x="59" y="0"/>
                    <a:pt x="49" y="6"/>
                    <a:pt x="45" y="9"/>
                  </a:cubicBezTo>
                  <a:cubicBezTo>
                    <a:pt x="42" y="12"/>
                    <a:pt x="28" y="9"/>
                    <a:pt x="27" y="10"/>
                  </a:cubicBezTo>
                  <a:cubicBezTo>
                    <a:pt x="26" y="11"/>
                    <a:pt x="27" y="15"/>
                    <a:pt x="23" y="17"/>
                  </a:cubicBezTo>
                  <a:cubicBezTo>
                    <a:pt x="18" y="18"/>
                    <a:pt x="8" y="17"/>
                    <a:pt x="5" y="18"/>
                  </a:cubicBezTo>
                  <a:cubicBezTo>
                    <a:pt x="2" y="20"/>
                    <a:pt x="0" y="25"/>
                    <a:pt x="3" y="24"/>
                  </a:cubicBezTo>
                  <a:cubicBezTo>
                    <a:pt x="6" y="24"/>
                    <a:pt x="8" y="26"/>
                    <a:pt x="7" y="27"/>
                  </a:cubicBezTo>
                  <a:cubicBezTo>
                    <a:pt x="6" y="28"/>
                    <a:pt x="9" y="31"/>
                    <a:pt x="8" y="33"/>
                  </a:cubicBezTo>
                  <a:cubicBezTo>
                    <a:pt x="6" y="34"/>
                    <a:pt x="6" y="37"/>
                    <a:pt x="8" y="39"/>
                  </a:cubicBezTo>
                  <a:cubicBezTo>
                    <a:pt x="10" y="40"/>
                    <a:pt x="10" y="43"/>
                    <a:pt x="8" y="43"/>
                  </a:cubicBezTo>
                  <a:cubicBezTo>
                    <a:pt x="5" y="44"/>
                    <a:pt x="12" y="47"/>
                    <a:pt x="12" y="48"/>
                  </a:cubicBezTo>
                  <a:cubicBezTo>
                    <a:pt x="12" y="49"/>
                    <a:pt x="18" y="50"/>
                    <a:pt x="18" y="51"/>
                  </a:cubicBezTo>
                  <a:cubicBezTo>
                    <a:pt x="18" y="53"/>
                    <a:pt x="19" y="53"/>
                    <a:pt x="22" y="52"/>
                  </a:cubicBezTo>
                  <a:cubicBezTo>
                    <a:pt x="24" y="52"/>
                    <a:pt x="25" y="55"/>
                    <a:pt x="27" y="58"/>
                  </a:cubicBezTo>
                  <a:cubicBezTo>
                    <a:pt x="29" y="60"/>
                    <a:pt x="38" y="58"/>
                    <a:pt x="38" y="56"/>
                  </a:cubicBezTo>
                  <a:cubicBezTo>
                    <a:pt x="38" y="53"/>
                    <a:pt x="41" y="52"/>
                    <a:pt x="45" y="53"/>
                  </a:cubicBezTo>
                  <a:cubicBezTo>
                    <a:pt x="49" y="53"/>
                    <a:pt x="54" y="59"/>
                    <a:pt x="56" y="59"/>
                  </a:cubicBezTo>
                  <a:cubicBezTo>
                    <a:pt x="58" y="60"/>
                    <a:pt x="62" y="58"/>
                    <a:pt x="65" y="58"/>
                  </a:cubicBezTo>
                  <a:cubicBezTo>
                    <a:pt x="67" y="58"/>
                    <a:pt x="71" y="54"/>
                    <a:pt x="73" y="53"/>
                  </a:cubicBezTo>
                  <a:cubicBezTo>
                    <a:pt x="74" y="52"/>
                    <a:pt x="77" y="56"/>
                    <a:pt x="79" y="55"/>
                  </a:cubicBezTo>
                  <a:cubicBezTo>
                    <a:pt x="82" y="53"/>
                    <a:pt x="84" y="52"/>
                    <a:pt x="86" y="53"/>
                  </a:cubicBezTo>
                  <a:cubicBezTo>
                    <a:pt x="87" y="54"/>
                    <a:pt x="82" y="57"/>
                    <a:pt x="83" y="59"/>
                  </a:cubicBezTo>
                  <a:cubicBezTo>
                    <a:pt x="84" y="60"/>
                    <a:pt x="84" y="61"/>
                    <a:pt x="84" y="62"/>
                  </a:cubicBezTo>
                  <a:cubicBezTo>
                    <a:pt x="89" y="62"/>
                    <a:pt x="88" y="58"/>
                    <a:pt x="89" y="57"/>
                  </a:cubicBezTo>
                  <a:cubicBezTo>
                    <a:pt x="89" y="55"/>
                    <a:pt x="90" y="53"/>
                    <a:pt x="92" y="55"/>
                  </a:cubicBezTo>
                  <a:cubicBezTo>
                    <a:pt x="94" y="56"/>
                    <a:pt x="96" y="56"/>
                    <a:pt x="100" y="55"/>
                  </a:cubicBezTo>
                  <a:cubicBezTo>
                    <a:pt x="103" y="53"/>
                    <a:pt x="104" y="52"/>
                    <a:pt x="105" y="54"/>
                  </a:cubicBezTo>
                  <a:cubicBezTo>
                    <a:pt x="106" y="55"/>
                    <a:pt x="109" y="54"/>
                    <a:pt x="114" y="54"/>
                  </a:cubicBezTo>
                  <a:cubicBezTo>
                    <a:pt x="120" y="54"/>
                    <a:pt x="121" y="50"/>
                    <a:pt x="126" y="51"/>
                  </a:cubicBezTo>
                  <a:cubicBezTo>
                    <a:pt x="131" y="51"/>
                    <a:pt x="135" y="49"/>
                    <a:pt x="135" y="49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40" y="49"/>
                    <a:pt x="139" y="48"/>
                    <a:pt x="142" y="47"/>
                  </a:cubicBezTo>
                  <a:cubicBezTo>
                    <a:pt x="146" y="47"/>
                    <a:pt x="147" y="50"/>
                    <a:pt x="149" y="49"/>
                  </a:cubicBezTo>
                  <a:cubicBezTo>
                    <a:pt x="151" y="48"/>
                    <a:pt x="158" y="55"/>
                    <a:pt x="158" y="50"/>
                  </a:cubicBezTo>
                  <a:cubicBezTo>
                    <a:pt x="159" y="49"/>
                    <a:pt x="156" y="44"/>
                    <a:pt x="154" y="44"/>
                  </a:cubicBezTo>
                  <a:close/>
                  <a:moveTo>
                    <a:pt x="14" y="11"/>
                  </a:moveTo>
                  <a:cubicBezTo>
                    <a:pt x="17" y="10"/>
                    <a:pt x="24" y="12"/>
                    <a:pt x="25" y="10"/>
                  </a:cubicBezTo>
                  <a:cubicBezTo>
                    <a:pt x="27" y="9"/>
                    <a:pt x="21" y="7"/>
                    <a:pt x="19" y="5"/>
                  </a:cubicBezTo>
                  <a:cubicBezTo>
                    <a:pt x="18" y="4"/>
                    <a:pt x="17" y="2"/>
                    <a:pt x="17" y="1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1" y="0"/>
                    <a:pt x="6" y="1"/>
                    <a:pt x="5" y="1"/>
                  </a:cubicBezTo>
                  <a:cubicBezTo>
                    <a:pt x="4" y="2"/>
                    <a:pt x="6" y="5"/>
                    <a:pt x="6" y="7"/>
                  </a:cubicBezTo>
                  <a:cubicBezTo>
                    <a:pt x="6" y="9"/>
                    <a:pt x="3" y="10"/>
                    <a:pt x="3" y="11"/>
                  </a:cubicBezTo>
                  <a:cubicBezTo>
                    <a:pt x="3" y="12"/>
                    <a:pt x="3" y="13"/>
                    <a:pt x="1" y="14"/>
                  </a:cubicBezTo>
                  <a:cubicBezTo>
                    <a:pt x="3" y="15"/>
                    <a:pt x="5" y="16"/>
                    <a:pt x="6" y="16"/>
                  </a:cubicBezTo>
                  <a:cubicBezTo>
                    <a:pt x="10" y="16"/>
                    <a:pt x="11" y="13"/>
                    <a:pt x="14" y="11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EF409177-5D3A-60F6-2785-4A82B42C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8093" y="3437886"/>
              <a:ext cx="52638" cy="56388"/>
            </a:xfrm>
            <a:custGeom>
              <a:avLst/>
              <a:gdLst>
                <a:gd name="T0" fmla="*/ 10 w 20"/>
                <a:gd name="T1" fmla="*/ 0 h 19"/>
                <a:gd name="T2" fmla="*/ 0 w 20"/>
                <a:gd name="T3" fmla="*/ 6 h 19"/>
                <a:gd name="T4" fmla="*/ 2 w 20"/>
                <a:gd name="T5" fmla="*/ 8 h 19"/>
                <a:gd name="T6" fmla="*/ 7 w 20"/>
                <a:gd name="T7" fmla="*/ 14 h 19"/>
                <a:gd name="T8" fmla="*/ 7 w 20"/>
                <a:gd name="T9" fmla="*/ 19 h 19"/>
                <a:gd name="T10" fmla="*/ 11 w 20"/>
                <a:gd name="T11" fmla="*/ 18 h 19"/>
                <a:gd name="T12" fmla="*/ 19 w 20"/>
                <a:gd name="T13" fmla="*/ 8 h 19"/>
                <a:gd name="T14" fmla="*/ 10 w 20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cubicBezTo>
                    <a:pt x="7" y="0"/>
                    <a:pt x="1" y="3"/>
                    <a:pt x="0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10"/>
                    <a:pt x="4" y="12"/>
                    <a:pt x="7" y="14"/>
                  </a:cubicBezTo>
                  <a:cubicBezTo>
                    <a:pt x="8" y="15"/>
                    <a:pt x="8" y="17"/>
                    <a:pt x="7" y="19"/>
                  </a:cubicBezTo>
                  <a:cubicBezTo>
                    <a:pt x="9" y="19"/>
                    <a:pt x="10" y="19"/>
                    <a:pt x="11" y="18"/>
                  </a:cubicBezTo>
                  <a:cubicBezTo>
                    <a:pt x="13" y="18"/>
                    <a:pt x="19" y="10"/>
                    <a:pt x="19" y="8"/>
                  </a:cubicBezTo>
                  <a:cubicBezTo>
                    <a:pt x="20" y="6"/>
                    <a:pt x="13" y="0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4" name="Freeform 59">
              <a:extLst>
                <a:ext uri="{FF2B5EF4-FFF2-40B4-BE49-F238E27FC236}">
                  <a16:creationId xmlns:a16="http://schemas.microsoft.com/office/drawing/2014/main" id="{013B1747-41F2-25F2-5673-850C8713E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3956" y="3229875"/>
              <a:ext cx="150237" cy="162902"/>
            </a:xfrm>
            <a:custGeom>
              <a:avLst/>
              <a:gdLst>
                <a:gd name="T0" fmla="*/ 56 w 58"/>
                <a:gd name="T1" fmla="*/ 3 h 55"/>
                <a:gd name="T2" fmla="*/ 49 w 58"/>
                <a:gd name="T3" fmla="*/ 0 h 55"/>
                <a:gd name="T4" fmla="*/ 44 w 58"/>
                <a:gd name="T5" fmla="*/ 7 h 55"/>
                <a:gd name="T6" fmla="*/ 38 w 58"/>
                <a:gd name="T7" fmla="*/ 11 h 55"/>
                <a:gd name="T8" fmla="*/ 35 w 58"/>
                <a:gd name="T9" fmla="*/ 14 h 55"/>
                <a:gd name="T10" fmla="*/ 29 w 58"/>
                <a:gd name="T11" fmla="*/ 16 h 55"/>
                <a:gd name="T12" fmla="*/ 24 w 58"/>
                <a:gd name="T13" fmla="*/ 14 h 55"/>
                <a:gd name="T14" fmla="*/ 18 w 58"/>
                <a:gd name="T15" fmla="*/ 20 h 55"/>
                <a:gd name="T16" fmla="*/ 3 w 58"/>
                <a:gd name="T17" fmla="*/ 28 h 55"/>
                <a:gd name="T18" fmla="*/ 0 w 58"/>
                <a:gd name="T19" fmla="*/ 32 h 55"/>
                <a:gd name="T20" fmla="*/ 10 w 58"/>
                <a:gd name="T21" fmla="*/ 37 h 55"/>
                <a:gd name="T22" fmla="*/ 5 w 58"/>
                <a:gd name="T23" fmla="*/ 46 h 55"/>
                <a:gd name="T24" fmla="*/ 7 w 58"/>
                <a:gd name="T25" fmla="*/ 51 h 55"/>
                <a:gd name="T26" fmla="*/ 11 w 58"/>
                <a:gd name="T27" fmla="*/ 53 h 55"/>
                <a:gd name="T28" fmla="*/ 17 w 58"/>
                <a:gd name="T29" fmla="*/ 52 h 55"/>
                <a:gd name="T30" fmla="*/ 19 w 58"/>
                <a:gd name="T31" fmla="*/ 53 h 55"/>
                <a:gd name="T32" fmla="*/ 24 w 58"/>
                <a:gd name="T33" fmla="*/ 49 h 55"/>
                <a:gd name="T34" fmla="*/ 32 w 58"/>
                <a:gd name="T35" fmla="*/ 48 h 55"/>
                <a:gd name="T36" fmla="*/ 36 w 58"/>
                <a:gd name="T37" fmla="*/ 46 h 55"/>
                <a:gd name="T38" fmla="*/ 29 w 58"/>
                <a:gd name="T39" fmla="*/ 39 h 55"/>
                <a:gd name="T40" fmla="*/ 31 w 58"/>
                <a:gd name="T41" fmla="*/ 31 h 55"/>
                <a:gd name="T42" fmla="*/ 46 w 58"/>
                <a:gd name="T43" fmla="*/ 22 h 55"/>
                <a:gd name="T44" fmla="*/ 49 w 58"/>
                <a:gd name="T45" fmla="*/ 12 h 55"/>
                <a:gd name="T46" fmla="*/ 58 w 58"/>
                <a:gd name="T47" fmla="*/ 3 h 55"/>
                <a:gd name="T48" fmla="*/ 56 w 58"/>
                <a:gd name="T4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5">
                  <a:moveTo>
                    <a:pt x="56" y="3"/>
                  </a:moveTo>
                  <a:cubicBezTo>
                    <a:pt x="53" y="4"/>
                    <a:pt x="52" y="0"/>
                    <a:pt x="49" y="0"/>
                  </a:cubicBezTo>
                  <a:cubicBezTo>
                    <a:pt x="46" y="0"/>
                    <a:pt x="47" y="7"/>
                    <a:pt x="44" y="7"/>
                  </a:cubicBezTo>
                  <a:cubicBezTo>
                    <a:pt x="41" y="7"/>
                    <a:pt x="42" y="10"/>
                    <a:pt x="38" y="11"/>
                  </a:cubicBezTo>
                  <a:cubicBezTo>
                    <a:pt x="34" y="11"/>
                    <a:pt x="33" y="11"/>
                    <a:pt x="35" y="14"/>
                  </a:cubicBezTo>
                  <a:cubicBezTo>
                    <a:pt x="36" y="17"/>
                    <a:pt x="33" y="16"/>
                    <a:pt x="29" y="16"/>
                  </a:cubicBezTo>
                  <a:cubicBezTo>
                    <a:pt x="26" y="16"/>
                    <a:pt x="26" y="14"/>
                    <a:pt x="24" y="14"/>
                  </a:cubicBezTo>
                  <a:cubicBezTo>
                    <a:pt x="22" y="14"/>
                    <a:pt x="20" y="17"/>
                    <a:pt x="18" y="20"/>
                  </a:cubicBezTo>
                  <a:cubicBezTo>
                    <a:pt x="17" y="22"/>
                    <a:pt x="6" y="27"/>
                    <a:pt x="3" y="28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4" y="32"/>
                    <a:pt x="8" y="35"/>
                    <a:pt x="10" y="37"/>
                  </a:cubicBezTo>
                  <a:cubicBezTo>
                    <a:pt x="12" y="40"/>
                    <a:pt x="7" y="43"/>
                    <a:pt x="5" y="46"/>
                  </a:cubicBezTo>
                  <a:cubicBezTo>
                    <a:pt x="3" y="49"/>
                    <a:pt x="6" y="49"/>
                    <a:pt x="7" y="51"/>
                  </a:cubicBezTo>
                  <a:cubicBezTo>
                    <a:pt x="7" y="53"/>
                    <a:pt x="10" y="55"/>
                    <a:pt x="11" y="53"/>
                  </a:cubicBezTo>
                  <a:cubicBezTo>
                    <a:pt x="12" y="51"/>
                    <a:pt x="14" y="52"/>
                    <a:pt x="17" y="52"/>
                  </a:cubicBezTo>
                  <a:cubicBezTo>
                    <a:pt x="18" y="52"/>
                    <a:pt x="19" y="52"/>
                    <a:pt x="19" y="53"/>
                  </a:cubicBezTo>
                  <a:cubicBezTo>
                    <a:pt x="21" y="51"/>
                    <a:pt x="23" y="50"/>
                    <a:pt x="24" y="49"/>
                  </a:cubicBezTo>
                  <a:cubicBezTo>
                    <a:pt x="25" y="48"/>
                    <a:pt x="29" y="48"/>
                    <a:pt x="32" y="48"/>
                  </a:cubicBezTo>
                  <a:cubicBezTo>
                    <a:pt x="34" y="48"/>
                    <a:pt x="35" y="47"/>
                    <a:pt x="36" y="46"/>
                  </a:cubicBezTo>
                  <a:cubicBezTo>
                    <a:pt x="33" y="42"/>
                    <a:pt x="30" y="40"/>
                    <a:pt x="29" y="39"/>
                  </a:cubicBezTo>
                  <a:cubicBezTo>
                    <a:pt x="26" y="37"/>
                    <a:pt x="28" y="32"/>
                    <a:pt x="31" y="31"/>
                  </a:cubicBezTo>
                  <a:cubicBezTo>
                    <a:pt x="35" y="31"/>
                    <a:pt x="43" y="24"/>
                    <a:pt x="46" y="22"/>
                  </a:cubicBezTo>
                  <a:cubicBezTo>
                    <a:pt x="48" y="21"/>
                    <a:pt x="47" y="16"/>
                    <a:pt x="49" y="12"/>
                  </a:cubicBezTo>
                  <a:cubicBezTo>
                    <a:pt x="50" y="10"/>
                    <a:pt x="54" y="6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5" name="Freeform 60">
              <a:extLst>
                <a:ext uri="{FF2B5EF4-FFF2-40B4-BE49-F238E27FC236}">
                  <a16:creationId xmlns:a16="http://schemas.microsoft.com/office/drawing/2014/main" id="{517FEFBE-B392-3969-898A-0BC1B661F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249" y="3594522"/>
              <a:ext cx="165590" cy="110271"/>
            </a:xfrm>
            <a:custGeom>
              <a:avLst/>
              <a:gdLst>
                <a:gd name="T0" fmla="*/ 63 w 64"/>
                <a:gd name="T1" fmla="*/ 24 h 37"/>
                <a:gd name="T2" fmla="*/ 61 w 64"/>
                <a:gd name="T3" fmla="*/ 24 h 37"/>
                <a:gd name="T4" fmla="*/ 50 w 64"/>
                <a:gd name="T5" fmla="*/ 22 h 37"/>
                <a:gd name="T6" fmla="*/ 34 w 64"/>
                <a:gd name="T7" fmla="*/ 15 h 37"/>
                <a:gd name="T8" fmla="*/ 17 w 64"/>
                <a:gd name="T9" fmla="*/ 3 h 37"/>
                <a:gd name="T10" fmla="*/ 10 w 64"/>
                <a:gd name="T11" fmla="*/ 1 h 37"/>
                <a:gd name="T12" fmla="*/ 5 w 64"/>
                <a:gd name="T13" fmla="*/ 3 h 37"/>
                <a:gd name="T14" fmla="*/ 1 w 64"/>
                <a:gd name="T15" fmla="*/ 8 h 37"/>
                <a:gd name="T16" fmla="*/ 0 w 64"/>
                <a:gd name="T17" fmla="*/ 14 h 37"/>
                <a:gd name="T18" fmla="*/ 4 w 64"/>
                <a:gd name="T19" fmla="*/ 17 h 37"/>
                <a:gd name="T20" fmla="*/ 11 w 64"/>
                <a:gd name="T21" fmla="*/ 21 h 37"/>
                <a:gd name="T22" fmla="*/ 17 w 64"/>
                <a:gd name="T23" fmla="*/ 24 h 37"/>
                <a:gd name="T24" fmla="*/ 24 w 64"/>
                <a:gd name="T25" fmla="*/ 28 h 37"/>
                <a:gd name="T26" fmla="*/ 32 w 64"/>
                <a:gd name="T27" fmla="*/ 27 h 37"/>
                <a:gd name="T28" fmla="*/ 37 w 64"/>
                <a:gd name="T29" fmla="*/ 31 h 37"/>
                <a:gd name="T30" fmla="*/ 48 w 64"/>
                <a:gd name="T31" fmla="*/ 36 h 37"/>
                <a:gd name="T32" fmla="*/ 62 w 64"/>
                <a:gd name="T33" fmla="*/ 34 h 37"/>
                <a:gd name="T34" fmla="*/ 63 w 64"/>
                <a:gd name="T35" fmla="*/ 26 h 37"/>
                <a:gd name="T36" fmla="*/ 63 w 64"/>
                <a:gd name="T3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37">
                  <a:moveTo>
                    <a:pt x="63" y="24"/>
                  </a:moveTo>
                  <a:cubicBezTo>
                    <a:pt x="63" y="24"/>
                    <a:pt x="62" y="24"/>
                    <a:pt x="61" y="24"/>
                  </a:cubicBezTo>
                  <a:cubicBezTo>
                    <a:pt x="56" y="24"/>
                    <a:pt x="54" y="21"/>
                    <a:pt x="50" y="22"/>
                  </a:cubicBezTo>
                  <a:cubicBezTo>
                    <a:pt x="47" y="22"/>
                    <a:pt x="38" y="18"/>
                    <a:pt x="34" y="15"/>
                  </a:cubicBezTo>
                  <a:cubicBezTo>
                    <a:pt x="30" y="12"/>
                    <a:pt x="20" y="5"/>
                    <a:pt x="17" y="3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10" y="2"/>
                    <a:pt x="8" y="3"/>
                    <a:pt x="5" y="3"/>
                  </a:cubicBezTo>
                  <a:cubicBezTo>
                    <a:pt x="4" y="4"/>
                    <a:pt x="1" y="6"/>
                    <a:pt x="1" y="8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6"/>
                    <a:pt x="3" y="16"/>
                    <a:pt x="4" y="17"/>
                  </a:cubicBezTo>
                  <a:cubicBezTo>
                    <a:pt x="5" y="19"/>
                    <a:pt x="11" y="19"/>
                    <a:pt x="11" y="21"/>
                  </a:cubicBezTo>
                  <a:cubicBezTo>
                    <a:pt x="11" y="22"/>
                    <a:pt x="15" y="24"/>
                    <a:pt x="17" y="24"/>
                  </a:cubicBezTo>
                  <a:cubicBezTo>
                    <a:pt x="19" y="24"/>
                    <a:pt x="23" y="27"/>
                    <a:pt x="24" y="28"/>
                  </a:cubicBezTo>
                  <a:cubicBezTo>
                    <a:pt x="25" y="29"/>
                    <a:pt x="30" y="27"/>
                    <a:pt x="32" y="27"/>
                  </a:cubicBezTo>
                  <a:cubicBezTo>
                    <a:pt x="34" y="27"/>
                    <a:pt x="36" y="30"/>
                    <a:pt x="37" y="31"/>
                  </a:cubicBezTo>
                  <a:cubicBezTo>
                    <a:pt x="37" y="33"/>
                    <a:pt x="46" y="34"/>
                    <a:pt x="48" y="36"/>
                  </a:cubicBezTo>
                  <a:cubicBezTo>
                    <a:pt x="50" y="37"/>
                    <a:pt x="60" y="36"/>
                    <a:pt x="62" y="34"/>
                  </a:cubicBezTo>
                  <a:cubicBezTo>
                    <a:pt x="64" y="32"/>
                    <a:pt x="63" y="29"/>
                    <a:pt x="63" y="26"/>
                  </a:cubicBezTo>
                  <a:cubicBezTo>
                    <a:pt x="63" y="25"/>
                    <a:pt x="63" y="24"/>
                    <a:pt x="63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9F942717-BC9A-D180-4503-3CF763F7A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8698" y="3645898"/>
              <a:ext cx="187522" cy="471160"/>
            </a:xfrm>
            <a:custGeom>
              <a:avLst/>
              <a:gdLst>
                <a:gd name="T0" fmla="*/ 58 w 72"/>
                <a:gd name="T1" fmla="*/ 145 h 159"/>
                <a:gd name="T2" fmla="*/ 55 w 72"/>
                <a:gd name="T3" fmla="*/ 138 h 159"/>
                <a:gd name="T4" fmla="*/ 52 w 72"/>
                <a:gd name="T5" fmla="*/ 128 h 159"/>
                <a:gd name="T6" fmla="*/ 49 w 72"/>
                <a:gd name="T7" fmla="*/ 119 h 159"/>
                <a:gd name="T8" fmla="*/ 50 w 72"/>
                <a:gd name="T9" fmla="*/ 113 h 159"/>
                <a:gd name="T10" fmla="*/ 50 w 72"/>
                <a:gd name="T11" fmla="*/ 109 h 159"/>
                <a:gd name="T12" fmla="*/ 49 w 72"/>
                <a:gd name="T13" fmla="*/ 103 h 159"/>
                <a:gd name="T14" fmla="*/ 43 w 72"/>
                <a:gd name="T15" fmla="*/ 96 h 159"/>
                <a:gd name="T16" fmla="*/ 44 w 72"/>
                <a:gd name="T17" fmla="*/ 82 h 159"/>
                <a:gd name="T18" fmla="*/ 49 w 72"/>
                <a:gd name="T19" fmla="*/ 80 h 159"/>
                <a:gd name="T20" fmla="*/ 55 w 72"/>
                <a:gd name="T21" fmla="*/ 78 h 159"/>
                <a:gd name="T22" fmla="*/ 63 w 72"/>
                <a:gd name="T23" fmla="*/ 73 h 159"/>
                <a:gd name="T24" fmla="*/ 67 w 72"/>
                <a:gd name="T25" fmla="*/ 70 h 159"/>
                <a:gd name="T26" fmla="*/ 71 w 72"/>
                <a:gd name="T27" fmla="*/ 63 h 159"/>
                <a:gd name="T28" fmla="*/ 72 w 72"/>
                <a:gd name="T29" fmla="*/ 63 h 159"/>
                <a:gd name="T30" fmla="*/ 68 w 72"/>
                <a:gd name="T31" fmla="*/ 64 h 159"/>
                <a:gd name="T32" fmla="*/ 63 w 72"/>
                <a:gd name="T33" fmla="*/ 61 h 159"/>
                <a:gd name="T34" fmla="*/ 58 w 72"/>
                <a:gd name="T35" fmla="*/ 59 h 159"/>
                <a:gd name="T36" fmla="*/ 58 w 72"/>
                <a:gd name="T37" fmla="*/ 53 h 159"/>
                <a:gd name="T38" fmla="*/ 55 w 72"/>
                <a:gd name="T39" fmla="*/ 49 h 159"/>
                <a:gd name="T40" fmla="*/ 52 w 72"/>
                <a:gd name="T41" fmla="*/ 42 h 159"/>
                <a:gd name="T42" fmla="*/ 44 w 72"/>
                <a:gd name="T43" fmla="*/ 41 h 159"/>
                <a:gd name="T44" fmla="*/ 43 w 72"/>
                <a:gd name="T45" fmla="*/ 37 h 159"/>
                <a:gd name="T46" fmla="*/ 50 w 72"/>
                <a:gd name="T47" fmla="*/ 25 h 159"/>
                <a:gd name="T48" fmla="*/ 52 w 72"/>
                <a:gd name="T49" fmla="*/ 13 h 159"/>
                <a:gd name="T50" fmla="*/ 49 w 72"/>
                <a:gd name="T51" fmla="*/ 9 h 159"/>
                <a:gd name="T52" fmla="*/ 47 w 72"/>
                <a:gd name="T53" fmla="*/ 4 h 159"/>
                <a:gd name="T54" fmla="*/ 41 w 72"/>
                <a:gd name="T55" fmla="*/ 1 h 159"/>
                <a:gd name="T56" fmla="*/ 40 w 72"/>
                <a:gd name="T57" fmla="*/ 2 h 159"/>
                <a:gd name="T58" fmla="*/ 40 w 72"/>
                <a:gd name="T59" fmla="*/ 2 h 159"/>
                <a:gd name="T60" fmla="*/ 38 w 72"/>
                <a:gd name="T61" fmla="*/ 6 h 159"/>
                <a:gd name="T62" fmla="*/ 39 w 72"/>
                <a:gd name="T63" fmla="*/ 12 h 159"/>
                <a:gd name="T64" fmla="*/ 35 w 72"/>
                <a:gd name="T65" fmla="*/ 12 h 159"/>
                <a:gd name="T66" fmla="*/ 28 w 72"/>
                <a:gd name="T67" fmla="*/ 15 h 159"/>
                <a:gd name="T68" fmla="*/ 22 w 72"/>
                <a:gd name="T69" fmla="*/ 22 h 159"/>
                <a:gd name="T70" fmla="*/ 20 w 72"/>
                <a:gd name="T71" fmla="*/ 32 h 159"/>
                <a:gd name="T72" fmla="*/ 17 w 72"/>
                <a:gd name="T73" fmla="*/ 42 h 159"/>
                <a:gd name="T74" fmla="*/ 10 w 72"/>
                <a:gd name="T75" fmla="*/ 42 h 159"/>
                <a:gd name="T76" fmla="*/ 9 w 72"/>
                <a:gd name="T77" fmla="*/ 50 h 159"/>
                <a:gd name="T78" fmla="*/ 6 w 72"/>
                <a:gd name="T79" fmla="*/ 59 h 159"/>
                <a:gd name="T80" fmla="*/ 3 w 72"/>
                <a:gd name="T81" fmla="*/ 65 h 159"/>
                <a:gd name="T82" fmla="*/ 0 w 72"/>
                <a:gd name="T83" fmla="*/ 68 h 159"/>
                <a:gd name="T84" fmla="*/ 7 w 72"/>
                <a:gd name="T85" fmla="*/ 76 h 159"/>
                <a:gd name="T86" fmla="*/ 17 w 72"/>
                <a:gd name="T87" fmla="*/ 93 h 159"/>
                <a:gd name="T88" fmla="*/ 16 w 72"/>
                <a:gd name="T89" fmla="*/ 107 h 159"/>
                <a:gd name="T90" fmla="*/ 19 w 72"/>
                <a:gd name="T91" fmla="*/ 111 h 159"/>
                <a:gd name="T92" fmla="*/ 28 w 72"/>
                <a:gd name="T93" fmla="*/ 110 h 159"/>
                <a:gd name="T94" fmla="*/ 35 w 72"/>
                <a:gd name="T95" fmla="*/ 102 h 159"/>
                <a:gd name="T96" fmla="*/ 39 w 72"/>
                <a:gd name="T97" fmla="*/ 105 h 159"/>
                <a:gd name="T98" fmla="*/ 42 w 72"/>
                <a:gd name="T99" fmla="*/ 115 h 159"/>
                <a:gd name="T100" fmla="*/ 47 w 72"/>
                <a:gd name="T101" fmla="*/ 133 h 159"/>
                <a:gd name="T102" fmla="*/ 50 w 72"/>
                <a:gd name="T103" fmla="*/ 146 h 159"/>
                <a:gd name="T104" fmla="*/ 51 w 72"/>
                <a:gd name="T105" fmla="*/ 156 h 159"/>
                <a:gd name="T106" fmla="*/ 51 w 72"/>
                <a:gd name="T107" fmla="*/ 158 h 159"/>
                <a:gd name="T108" fmla="*/ 58 w 72"/>
                <a:gd name="T109" fmla="*/ 14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159">
                  <a:moveTo>
                    <a:pt x="58" y="145"/>
                  </a:moveTo>
                  <a:cubicBezTo>
                    <a:pt x="58" y="141"/>
                    <a:pt x="55" y="141"/>
                    <a:pt x="55" y="138"/>
                  </a:cubicBezTo>
                  <a:cubicBezTo>
                    <a:pt x="55" y="136"/>
                    <a:pt x="55" y="131"/>
                    <a:pt x="52" y="128"/>
                  </a:cubicBezTo>
                  <a:cubicBezTo>
                    <a:pt x="48" y="125"/>
                    <a:pt x="47" y="121"/>
                    <a:pt x="49" y="119"/>
                  </a:cubicBezTo>
                  <a:cubicBezTo>
                    <a:pt x="51" y="117"/>
                    <a:pt x="49" y="113"/>
                    <a:pt x="50" y="113"/>
                  </a:cubicBezTo>
                  <a:cubicBezTo>
                    <a:pt x="51" y="113"/>
                    <a:pt x="52" y="110"/>
                    <a:pt x="50" y="109"/>
                  </a:cubicBezTo>
                  <a:cubicBezTo>
                    <a:pt x="48" y="108"/>
                    <a:pt x="50" y="104"/>
                    <a:pt x="49" y="103"/>
                  </a:cubicBezTo>
                  <a:cubicBezTo>
                    <a:pt x="47" y="103"/>
                    <a:pt x="43" y="97"/>
                    <a:pt x="43" y="96"/>
                  </a:cubicBezTo>
                  <a:cubicBezTo>
                    <a:pt x="43" y="94"/>
                    <a:pt x="44" y="85"/>
                    <a:pt x="44" y="82"/>
                  </a:cubicBezTo>
                  <a:cubicBezTo>
                    <a:pt x="44" y="80"/>
                    <a:pt x="48" y="80"/>
                    <a:pt x="49" y="80"/>
                  </a:cubicBezTo>
                  <a:cubicBezTo>
                    <a:pt x="50" y="80"/>
                    <a:pt x="54" y="80"/>
                    <a:pt x="55" y="78"/>
                  </a:cubicBezTo>
                  <a:cubicBezTo>
                    <a:pt x="56" y="75"/>
                    <a:pt x="62" y="75"/>
                    <a:pt x="63" y="73"/>
                  </a:cubicBezTo>
                  <a:cubicBezTo>
                    <a:pt x="63" y="72"/>
                    <a:pt x="67" y="72"/>
                    <a:pt x="67" y="70"/>
                  </a:cubicBezTo>
                  <a:cubicBezTo>
                    <a:pt x="67" y="68"/>
                    <a:pt x="71" y="63"/>
                    <a:pt x="71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71" y="62"/>
                    <a:pt x="70" y="63"/>
                    <a:pt x="68" y="64"/>
                  </a:cubicBezTo>
                  <a:cubicBezTo>
                    <a:pt x="64" y="65"/>
                    <a:pt x="62" y="63"/>
                    <a:pt x="63" y="61"/>
                  </a:cubicBezTo>
                  <a:cubicBezTo>
                    <a:pt x="63" y="59"/>
                    <a:pt x="60" y="59"/>
                    <a:pt x="58" y="59"/>
                  </a:cubicBezTo>
                  <a:cubicBezTo>
                    <a:pt x="56" y="59"/>
                    <a:pt x="57" y="55"/>
                    <a:pt x="58" y="53"/>
                  </a:cubicBezTo>
                  <a:cubicBezTo>
                    <a:pt x="59" y="51"/>
                    <a:pt x="57" y="49"/>
                    <a:pt x="55" y="49"/>
                  </a:cubicBezTo>
                  <a:cubicBezTo>
                    <a:pt x="52" y="49"/>
                    <a:pt x="51" y="44"/>
                    <a:pt x="52" y="42"/>
                  </a:cubicBezTo>
                  <a:cubicBezTo>
                    <a:pt x="53" y="41"/>
                    <a:pt x="47" y="40"/>
                    <a:pt x="44" y="41"/>
                  </a:cubicBezTo>
                  <a:cubicBezTo>
                    <a:pt x="42" y="42"/>
                    <a:pt x="44" y="39"/>
                    <a:pt x="43" y="37"/>
                  </a:cubicBezTo>
                  <a:cubicBezTo>
                    <a:pt x="42" y="35"/>
                    <a:pt x="46" y="28"/>
                    <a:pt x="50" y="25"/>
                  </a:cubicBezTo>
                  <a:cubicBezTo>
                    <a:pt x="53" y="21"/>
                    <a:pt x="52" y="17"/>
                    <a:pt x="52" y="13"/>
                  </a:cubicBezTo>
                  <a:cubicBezTo>
                    <a:pt x="52" y="9"/>
                    <a:pt x="50" y="9"/>
                    <a:pt x="49" y="9"/>
                  </a:cubicBezTo>
                  <a:cubicBezTo>
                    <a:pt x="47" y="9"/>
                    <a:pt x="47" y="6"/>
                    <a:pt x="47" y="4"/>
                  </a:cubicBezTo>
                  <a:cubicBezTo>
                    <a:pt x="47" y="2"/>
                    <a:pt x="43" y="0"/>
                    <a:pt x="41" y="1"/>
                  </a:cubicBezTo>
                  <a:cubicBezTo>
                    <a:pt x="41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39" y="6"/>
                    <a:pt x="38" y="6"/>
                  </a:cubicBezTo>
                  <a:cubicBezTo>
                    <a:pt x="37" y="7"/>
                    <a:pt x="37" y="9"/>
                    <a:pt x="39" y="12"/>
                  </a:cubicBezTo>
                  <a:cubicBezTo>
                    <a:pt x="41" y="15"/>
                    <a:pt x="36" y="14"/>
                    <a:pt x="35" y="12"/>
                  </a:cubicBezTo>
                  <a:cubicBezTo>
                    <a:pt x="34" y="10"/>
                    <a:pt x="30" y="13"/>
                    <a:pt x="28" y="15"/>
                  </a:cubicBezTo>
                  <a:cubicBezTo>
                    <a:pt x="26" y="17"/>
                    <a:pt x="22" y="18"/>
                    <a:pt x="22" y="22"/>
                  </a:cubicBezTo>
                  <a:cubicBezTo>
                    <a:pt x="22" y="25"/>
                    <a:pt x="19" y="29"/>
                    <a:pt x="20" y="32"/>
                  </a:cubicBezTo>
                  <a:cubicBezTo>
                    <a:pt x="21" y="35"/>
                    <a:pt x="17" y="41"/>
                    <a:pt x="17" y="42"/>
                  </a:cubicBezTo>
                  <a:cubicBezTo>
                    <a:pt x="17" y="44"/>
                    <a:pt x="11" y="42"/>
                    <a:pt x="10" y="42"/>
                  </a:cubicBezTo>
                  <a:cubicBezTo>
                    <a:pt x="9" y="42"/>
                    <a:pt x="10" y="48"/>
                    <a:pt x="9" y="50"/>
                  </a:cubicBezTo>
                  <a:cubicBezTo>
                    <a:pt x="7" y="52"/>
                    <a:pt x="8" y="59"/>
                    <a:pt x="6" y="59"/>
                  </a:cubicBezTo>
                  <a:cubicBezTo>
                    <a:pt x="4" y="59"/>
                    <a:pt x="3" y="65"/>
                    <a:pt x="3" y="65"/>
                  </a:cubicBezTo>
                  <a:cubicBezTo>
                    <a:pt x="3" y="65"/>
                    <a:pt x="1" y="67"/>
                    <a:pt x="0" y="68"/>
                  </a:cubicBezTo>
                  <a:cubicBezTo>
                    <a:pt x="1" y="71"/>
                    <a:pt x="4" y="75"/>
                    <a:pt x="7" y="76"/>
                  </a:cubicBezTo>
                  <a:cubicBezTo>
                    <a:pt x="12" y="78"/>
                    <a:pt x="16" y="88"/>
                    <a:pt x="17" y="93"/>
                  </a:cubicBezTo>
                  <a:cubicBezTo>
                    <a:pt x="19" y="99"/>
                    <a:pt x="18" y="104"/>
                    <a:pt x="16" y="107"/>
                  </a:cubicBezTo>
                  <a:cubicBezTo>
                    <a:pt x="14" y="110"/>
                    <a:pt x="16" y="110"/>
                    <a:pt x="19" y="111"/>
                  </a:cubicBezTo>
                  <a:cubicBezTo>
                    <a:pt x="22" y="113"/>
                    <a:pt x="25" y="113"/>
                    <a:pt x="28" y="110"/>
                  </a:cubicBezTo>
                  <a:cubicBezTo>
                    <a:pt x="30" y="107"/>
                    <a:pt x="34" y="105"/>
                    <a:pt x="35" y="102"/>
                  </a:cubicBezTo>
                  <a:cubicBezTo>
                    <a:pt x="35" y="99"/>
                    <a:pt x="37" y="104"/>
                    <a:pt x="39" y="105"/>
                  </a:cubicBezTo>
                  <a:cubicBezTo>
                    <a:pt x="41" y="107"/>
                    <a:pt x="42" y="110"/>
                    <a:pt x="42" y="115"/>
                  </a:cubicBezTo>
                  <a:cubicBezTo>
                    <a:pt x="43" y="119"/>
                    <a:pt x="43" y="130"/>
                    <a:pt x="47" y="133"/>
                  </a:cubicBezTo>
                  <a:cubicBezTo>
                    <a:pt x="50" y="136"/>
                    <a:pt x="51" y="144"/>
                    <a:pt x="50" y="146"/>
                  </a:cubicBezTo>
                  <a:cubicBezTo>
                    <a:pt x="49" y="149"/>
                    <a:pt x="52" y="153"/>
                    <a:pt x="51" y="156"/>
                  </a:cubicBezTo>
                  <a:cubicBezTo>
                    <a:pt x="51" y="157"/>
                    <a:pt x="51" y="158"/>
                    <a:pt x="51" y="158"/>
                  </a:cubicBezTo>
                  <a:cubicBezTo>
                    <a:pt x="54" y="159"/>
                    <a:pt x="58" y="145"/>
                    <a:pt x="58" y="1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" name="Freeform 62">
              <a:extLst>
                <a:ext uri="{FF2B5EF4-FFF2-40B4-BE49-F238E27FC236}">
                  <a16:creationId xmlns:a16="http://schemas.microsoft.com/office/drawing/2014/main" id="{5C314B29-5388-F422-E775-847A3000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998" y="3654670"/>
              <a:ext cx="67990" cy="43859"/>
            </a:xfrm>
            <a:custGeom>
              <a:avLst/>
              <a:gdLst>
                <a:gd name="T0" fmla="*/ 25 w 26"/>
                <a:gd name="T1" fmla="*/ 5 h 15"/>
                <a:gd name="T2" fmla="*/ 15 w 26"/>
                <a:gd name="T3" fmla="*/ 2 h 15"/>
                <a:gd name="T4" fmla="*/ 8 w 26"/>
                <a:gd name="T5" fmla="*/ 1 h 15"/>
                <a:gd name="T6" fmla="*/ 2 w 26"/>
                <a:gd name="T7" fmla="*/ 6 h 15"/>
                <a:gd name="T8" fmla="*/ 0 w 26"/>
                <a:gd name="T9" fmla="*/ 10 h 15"/>
                <a:gd name="T10" fmla="*/ 2 w 26"/>
                <a:gd name="T11" fmla="*/ 12 h 15"/>
                <a:gd name="T12" fmla="*/ 8 w 26"/>
                <a:gd name="T13" fmla="*/ 13 h 15"/>
                <a:gd name="T14" fmla="*/ 16 w 26"/>
                <a:gd name="T15" fmla="*/ 14 h 15"/>
                <a:gd name="T16" fmla="*/ 24 w 26"/>
                <a:gd name="T17" fmla="*/ 13 h 15"/>
                <a:gd name="T18" fmla="*/ 23 w 26"/>
                <a:gd name="T19" fmla="*/ 5 h 15"/>
                <a:gd name="T20" fmla="*/ 25 w 26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5">
                  <a:moveTo>
                    <a:pt x="25" y="5"/>
                  </a:moveTo>
                  <a:cubicBezTo>
                    <a:pt x="20" y="0"/>
                    <a:pt x="18" y="4"/>
                    <a:pt x="15" y="2"/>
                  </a:cubicBezTo>
                  <a:cubicBezTo>
                    <a:pt x="11" y="0"/>
                    <a:pt x="10" y="0"/>
                    <a:pt x="8" y="1"/>
                  </a:cubicBezTo>
                  <a:cubicBezTo>
                    <a:pt x="6" y="2"/>
                    <a:pt x="4" y="2"/>
                    <a:pt x="2" y="6"/>
                  </a:cubicBezTo>
                  <a:cubicBezTo>
                    <a:pt x="2" y="7"/>
                    <a:pt x="1" y="9"/>
                    <a:pt x="0" y="10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4" y="11"/>
                    <a:pt x="5" y="14"/>
                    <a:pt x="8" y="13"/>
                  </a:cubicBezTo>
                  <a:cubicBezTo>
                    <a:pt x="11" y="12"/>
                    <a:pt x="12" y="15"/>
                    <a:pt x="16" y="14"/>
                  </a:cubicBezTo>
                  <a:cubicBezTo>
                    <a:pt x="20" y="13"/>
                    <a:pt x="23" y="15"/>
                    <a:pt x="24" y="13"/>
                  </a:cubicBezTo>
                  <a:cubicBezTo>
                    <a:pt x="26" y="10"/>
                    <a:pt x="23" y="5"/>
                    <a:pt x="23" y="5"/>
                  </a:cubicBezTo>
                  <a:cubicBezTo>
                    <a:pt x="23" y="5"/>
                    <a:pt x="24" y="5"/>
                    <a:pt x="25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8" name="Freeform 63">
              <a:extLst>
                <a:ext uri="{FF2B5EF4-FFF2-40B4-BE49-F238E27FC236}">
                  <a16:creationId xmlns:a16="http://schemas.microsoft.com/office/drawing/2014/main" id="{E10D3247-2CF5-C4FE-61E4-722DFBB0F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250" y="3784992"/>
              <a:ext cx="160106" cy="382191"/>
            </a:xfrm>
            <a:custGeom>
              <a:avLst/>
              <a:gdLst>
                <a:gd name="T0" fmla="*/ 46 w 62"/>
                <a:gd name="T1" fmla="*/ 16 h 129"/>
                <a:gd name="T2" fmla="*/ 37 w 62"/>
                <a:gd name="T3" fmla="*/ 9 h 129"/>
                <a:gd name="T4" fmla="*/ 35 w 62"/>
                <a:gd name="T5" fmla="*/ 4 h 129"/>
                <a:gd name="T6" fmla="*/ 28 w 62"/>
                <a:gd name="T7" fmla="*/ 1 h 129"/>
                <a:gd name="T8" fmla="*/ 21 w 62"/>
                <a:gd name="T9" fmla="*/ 5 h 129"/>
                <a:gd name="T10" fmla="*/ 16 w 62"/>
                <a:gd name="T11" fmla="*/ 6 h 129"/>
                <a:gd name="T12" fmla="*/ 8 w 62"/>
                <a:gd name="T13" fmla="*/ 6 h 129"/>
                <a:gd name="T14" fmla="*/ 2 w 62"/>
                <a:gd name="T15" fmla="*/ 7 h 129"/>
                <a:gd name="T16" fmla="*/ 0 w 62"/>
                <a:gd name="T17" fmla="*/ 9 h 129"/>
                <a:gd name="T18" fmla="*/ 3 w 62"/>
                <a:gd name="T19" fmla="*/ 13 h 129"/>
                <a:gd name="T20" fmla="*/ 7 w 62"/>
                <a:gd name="T21" fmla="*/ 19 h 129"/>
                <a:gd name="T22" fmla="*/ 14 w 62"/>
                <a:gd name="T23" fmla="*/ 23 h 129"/>
                <a:gd name="T24" fmla="*/ 20 w 62"/>
                <a:gd name="T25" fmla="*/ 25 h 129"/>
                <a:gd name="T26" fmla="*/ 23 w 62"/>
                <a:gd name="T27" fmla="*/ 31 h 129"/>
                <a:gd name="T28" fmla="*/ 16 w 62"/>
                <a:gd name="T29" fmla="*/ 35 h 129"/>
                <a:gd name="T30" fmla="*/ 25 w 62"/>
                <a:gd name="T31" fmla="*/ 43 h 129"/>
                <a:gd name="T32" fmla="*/ 29 w 62"/>
                <a:gd name="T33" fmla="*/ 50 h 129"/>
                <a:gd name="T34" fmla="*/ 36 w 62"/>
                <a:gd name="T35" fmla="*/ 59 h 129"/>
                <a:gd name="T36" fmla="*/ 43 w 62"/>
                <a:gd name="T37" fmla="*/ 66 h 129"/>
                <a:gd name="T38" fmla="*/ 45 w 62"/>
                <a:gd name="T39" fmla="*/ 74 h 129"/>
                <a:gd name="T40" fmla="*/ 48 w 62"/>
                <a:gd name="T41" fmla="*/ 88 h 129"/>
                <a:gd name="T42" fmla="*/ 42 w 62"/>
                <a:gd name="T43" fmla="*/ 98 h 129"/>
                <a:gd name="T44" fmla="*/ 34 w 62"/>
                <a:gd name="T45" fmla="*/ 103 h 129"/>
                <a:gd name="T46" fmla="*/ 34 w 62"/>
                <a:gd name="T47" fmla="*/ 110 h 129"/>
                <a:gd name="T48" fmla="*/ 25 w 62"/>
                <a:gd name="T49" fmla="*/ 110 h 129"/>
                <a:gd name="T50" fmla="*/ 19 w 62"/>
                <a:gd name="T51" fmla="*/ 114 h 129"/>
                <a:gd name="T52" fmla="*/ 23 w 62"/>
                <a:gd name="T53" fmla="*/ 117 h 129"/>
                <a:gd name="T54" fmla="*/ 21 w 62"/>
                <a:gd name="T55" fmla="*/ 124 h 129"/>
                <a:gd name="T56" fmla="*/ 25 w 62"/>
                <a:gd name="T57" fmla="*/ 128 h 129"/>
                <a:gd name="T58" fmla="*/ 33 w 62"/>
                <a:gd name="T59" fmla="*/ 122 h 129"/>
                <a:gd name="T60" fmla="*/ 35 w 62"/>
                <a:gd name="T61" fmla="*/ 119 h 129"/>
                <a:gd name="T62" fmla="*/ 37 w 62"/>
                <a:gd name="T63" fmla="*/ 114 h 129"/>
                <a:gd name="T64" fmla="*/ 42 w 62"/>
                <a:gd name="T65" fmla="*/ 113 h 129"/>
                <a:gd name="T66" fmla="*/ 54 w 62"/>
                <a:gd name="T67" fmla="*/ 108 h 129"/>
                <a:gd name="T68" fmla="*/ 60 w 62"/>
                <a:gd name="T69" fmla="*/ 97 h 129"/>
                <a:gd name="T70" fmla="*/ 58 w 62"/>
                <a:gd name="T71" fmla="*/ 77 h 129"/>
                <a:gd name="T72" fmla="*/ 50 w 62"/>
                <a:gd name="T73" fmla="*/ 64 h 129"/>
                <a:gd name="T74" fmla="*/ 37 w 62"/>
                <a:gd name="T75" fmla="*/ 52 h 129"/>
                <a:gd name="T76" fmla="*/ 33 w 62"/>
                <a:gd name="T77" fmla="*/ 46 h 129"/>
                <a:gd name="T78" fmla="*/ 31 w 62"/>
                <a:gd name="T79" fmla="*/ 34 h 129"/>
                <a:gd name="T80" fmla="*/ 37 w 62"/>
                <a:gd name="T81" fmla="*/ 27 h 129"/>
                <a:gd name="T82" fmla="*/ 40 w 62"/>
                <a:gd name="T83" fmla="*/ 22 h 129"/>
                <a:gd name="T84" fmla="*/ 47 w 62"/>
                <a:gd name="T85" fmla="*/ 18 h 129"/>
                <a:gd name="T86" fmla="*/ 47 w 62"/>
                <a:gd name="T87" fmla="*/ 17 h 129"/>
                <a:gd name="T88" fmla="*/ 46 w 62"/>
                <a:gd name="T89" fmla="*/ 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129">
                  <a:moveTo>
                    <a:pt x="46" y="16"/>
                  </a:moveTo>
                  <a:cubicBezTo>
                    <a:pt x="43" y="15"/>
                    <a:pt x="37" y="11"/>
                    <a:pt x="37" y="9"/>
                  </a:cubicBezTo>
                  <a:cubicBezTo>
                    <a:pt x="37" y="8"/>
                    <a:pt x="40" y="5"/>
                    <a:pt x="35" y="4"/>
                  </a:cubicBezTo>
                  <a:cubicBezTo>
                    <a:pt x="30" y="4"/>
                    <a:pt x="29" y="2"/>
                    <a:pt x="28" y="1"/>
                  </a:cubicBezTo>
                  <a:cubicBezTo>
                    <a:pt x="27" y="0"/>
                    <a:pt x="23" y="3"/>
                    <a:pt x="21" y="5"/>
                  </a:cubicBezTo>
                  <a:cubicBezTo>
                    <a:pt x="20" y="7"/>
                    <a:pt x="19" y="4"/>
                    <a:pt x="16" y="6"/>
                  </a:cubicBezTo>
                  <a:cubicBezTo>
                    <a:pt x="13" y="8"/>
                    <a:pt x="10" y="4"/>
                    <a:pt x="8" y="6"/>
                  </a:cubicBezTo>
                  <a:cubicBezTo>
                    <a:pt x="7" y="8"/>
                    <a:pt x="4" y="5"/>
                    <a:pt x="2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1" y="10"/>
                    <a:pt x="3" y="12"/>
                    <a:pt x="3" y="13"/>
                  </a:cubicBezTo>
                  <a:cubicBezTo>
                    <a:pt x="3" y="15"/>
                    <a:pt x="7" y="17"/>
                    <a:pt x="7" y="19"/>
                  </a:cubicBezTo>
                  <a:cubicBezTo>
                    <a:pt x="7" y="22"/>
                    <a:pt x="12" y="24"/>
                    <a:pt x="14" y="23"/>
                  </a:cubicBezTo>
                  <a:cubicBezTo>
                    <a:pt x="16" y="22"/>
                    <a:pt x="19" y="21"/>
                    <a:pt x="20" y="25"/>
                  </a:cubicBezTo>
                  <a:cubicBezTo>
                    <a:pt x="20" y="29"/>
                    <a:pt x="23" y="29"/>
                    <a:pt x="23" y="31"/>
                  </a:cubicBezTo>
                  <a:cubicBezTo>
                    <a:pt x="23" y="34"/>
                    <a:pt x="17" y="32"/>
                    <a:pt x="16" y="35"/>
                  </a:cubicBezTo>
                  <a:cubicBezTo>
                    <a:pt x="15" y="38"/>
                    <a:pt x="25" y="41"/>
                    <a:pt x="25" y="43"/>
                  </a:cubicBezTo>
                  <a:cubicBezTo>
                    <a:pt x="25" y="45"/>
                    <a:pt x="28" y="48"/>
                    <a:pt x="29" y="50"/>
                  </a:cubicBezTo>
                  <a:cubicBezTo>
                    <a:pt x="31" y="53"/>
                    <a:pt x="35" y="56"/>
                    <a:pt x="36" y="59"/>
                  </a:cubicBezTo>
                  <a:cubicBezTo>
                    <a:pt x="37" y="63"/>
                    <a:pt x="42" y="64"/>
                    <a:pt x="43" y="66"/>
                  </a:cubicBezTo>
                  <a:cubicBezTo>
                    <a:pt x="45" y="67"/>
                    <a:pt x="45" y="71"/>
                    <a:pt x="45" y="74"/>
                  </a:cubicBezTo>
                  <a:cubicBezTo>
                    <a:pt x="44" y="78"/>
                    <a:pt x="44" y="83"/>
                    <a:pt x="48" y="88"/>
                  </a:cubicBezTo>
                  <a:cubicBezTo>
                    <a:pt x="51" y="93"/>
                    <a:pt x="44" y="95"/>
                    <a:pt x="42" y="98"/>
                  </a:cubicBezTo>
                  <a:cubicBezTo>
                    <a:pt x="40" y="101"/>
                    <a:pt x="41" y="104"/>
                    <a:pt x="34" y="103"/>
                  </a:cubicBezTo>
                  <a:cubicBezTo>
                    <a:pt x="28" y="101"/>
                    <a:pt x="35" y="108"/>
                    <a:pt x="34" y="110"/>
                  </a:cubicBezTo>
                  <a:cubicBezTo>
                    <a:pt x="33" y="112"/>
                    <a:pt x="25" y="108"/>
                    <a:pt x="25" y="110"/>
                  </a:cubicBezTo>
                  <a:cubicBezTo>
                    <a:pt x="25" y="111"/>
                    <a:pt x="22" y="113"/>
                    <a:pt x="19" y="114"/>
                  </a:cubicBezTo>
                  <a:cubicBezTo>
                    <a:pt x="20" y="115"/>
                    <a:pt x="22" y="116"/>
                    <a:pt x="23" y="117"/>
                  </a:cubicBezTo>
                  <a:cubicBezTo>
                    <a:pt x="25" y="118"/>
                    <a:pt x="21" y="120"/>
                    <a:pt x="21" y="124"/>
                  </a:cubicBezTo>
                  <a:cubicBezTo>
                    <a:pt x="21" y="128"/>
                    <a:pt x="24" y="129"/>
                    <a:pt x="25" y="128"/>
                  </a:cubicBezTo>
                  <a:cubicBezTo>
                    <a:pt x="26" y="126"/>
                    <a:pt x="31" y="122"/>
                    <a:pt x="33" y="122"/>
                  </a:cubicBezTo>
                  <a:cubicBezTo>
                    <a:pt x="35" y="121"/>
                    <a:pt x="33" y="118"/>
                    <a:pt x="35" y="119"/>
                  </a:cubicBezTo>
                  <a:cubicBezTo>
                    <a:pt x="37" y="119"/>
                    <a:pt x="36" y="116"/>
                    <a:pt x="37" y="114"/>
                  </a:cubicBezTo>
                  <a:cubicBezTo>
                    <a:pt x="38" y="113"/>
                    <a:pt x="39" y="113"/>
                    <a:pt x="42" y="113"/>
                  </a:cubicBezTo>
                  <a:cubicBezTo>
                    <a:pt x="45" y="113"/>
                    <a:pt x="49" y="111"/>
                    <a:pt x="54" y="108"/>
                  </a:cubicBezTo>
                  <a:cubicBezTo>
                    <a:pt x="58" y="105"/>
                    <a:pt x="59" y="104"/>
                    <a:pt x="60" y="97"/>
                  </a:cubicBezTo>
                  <a:cubicBezTo>
                    <a:pt x="62" y="89"/>
                    <a:pt x="58" y="79"/>
                    <a:pt x="58" y="77"/>
                  </a:cubicBezTo>
                  <a:cubicBezTo>
                    <a:pt x="58" y="75"/>
                    <a:pt x="52" y="64"/>
                    <a:pt x="50" y="64"/>
                  </a:cubicBezTo>
                  <a:cubicBezTo>
                    <a:pt x="48" y="64"/>
                    <a:pt x="38" y="54"/>
                    <a:pt x="37" y="52"/>
                  </a:cubicBezTo>
                  <a:cubicBezTo>
                    <a:pt x="35" y="51"/>
                    <a:pt x="35" y="48"/>
                    <a:pt x="33" y="46"/>
                  </a:cubicBezTo>
                  <a:cubicBezTo>
                    <a:pt x="30" y="44"/>
                    <a:pt x="30" y="38"/>
                    <a:pt x="31" y="34"/>
                  </a:cubicBezTo>
                  <a:cubicBezTo>
                    <a:pt x="31" y="31"/>
                    <a:pt x="37" y="30"/>
                    <a:pt x="37" y="27"/>
                  </a:cubicBezTo>
                  <a:cubicBezTo>
                    <a:pt x="37" y="25"/>
                    <a:pt x="37" y="22"/>
                    <a:pt x="40" y="22"/>
                  </a:cubicBezTo>
                  <a:cubicBezTo>
                    <a:pt x="43" y="22"/>
                    <a:pt x="45" y="20"/>
                    <a:pt x="47" y="18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6"/>
                    <a:pt x="46" y="16"/>
                    <a:pt x="46" y="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9" name="Freeform 64">
              <a:extLst>
                <a:ext uri="{FF2B5EF4-FFF2-40B4-BE49-F238E27FC236}">
                  <a16:creationId xmlns:a16="http://schemas.microsoft.com/office/drawing/2014/main" id="{151BD9B5-8288-8C36-78D4-FBBFC5A15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250" y="4016810"/>
              <a:ext cx="131594" cy="106513"/>
            </a:xfrm>
            <a:custGeom>
              <a:avLst/>
              <a:gdLst>
                <a:gd name="T0" fmla="*/ 25 w 51"/>
                <a:gd name="T1" fmla="*/ 32 h 36"/>
                <a:gd name="T2" fmla="*/ 34 w 51"/>
                <a:gd name="T3" fmla="*/ 32 h 36"/>
                <a:gd name="T4" fmla="*/ 34 w 51"/>
                <a:gd name="T5" fmla="*/ 25 h 36"/>
                <a:gd name="T6" fmla="*/ 42 w 51"/>
                <a:gd name="T7" fmla="*/ 20 h 36"/>
                <a:gd name="T8" fmla="*/ 48 w 51"/>
                <a:gd name="T9" fmla="*/ 10 h 36"/>
                <a:gd name="T10" fmla="*/ 45 w 51"/>
                <a:gd name="T11" fmla="*/ 0 h 36"/>
                <a:gd name="T12" fmla="*/ 39 w 51"/>
                <a:gd name="T13" fmla="*/ 1 h 36"/>
                <a:gd name="T14" fmla="*/ 33 w 51"/>
                <a:gd name="T15" fmla="*/ 3 h 36"/>
                <a:gd name="T16" fmla="*/ 30 w 51"/>
                <a:gd name="T17" fmla="*/ 5 h 36"/>
                <a:gd name="T18" fmla="*/ 26 w 51"/>
                <a:gd name="T19" fmla="*/ 2 h 36"/>
                <a:gd name="T20" fmla="*/ 14 w 51"/>
                <a:gd name="T21" fmla="*/ 1 h 36"/>
                <a:gd name="T22" fmla="*/ 3 w 51"/>
                <a:gd name="T23" fmla="*/ 7 h 36"/>
                <a:gd name="T24" fmla="*/ 3 w 51"/>
                <a:gd name="T25" fmla="*/ 15 h 36"/>
                <a:gd name="T26" fmla="*/ 4 w 51"/>
                <a:gd name="T27" fmla="*/ 21 h 36"/>
                <a:gd name="T28" fmla="*/ 4 w 51"/>
                <a:gd name="T29" fmla="*/ 21 h 36"/>
                <a:gd name="T30" fmla="*/ 6 w 51"/>
                <a:gd name="T31" fmla="*/ 29 h 36"/>
                <a:gd name="T32" fmla="*/ 12 w 51"/>
                <a:gd name="T33" fmla="*/ 30 h 36"/>
                <a:gd name="T34" fmla="*/ 12 w 51"/>
                <a:gd name="T35" fmla="*/ 34 h 36"/>
                <a:gd name="T36" fmla="*/ 19 w 51"/>
                <a:gd name="T37" fmla="*/ 35 h 36"/>
                <a:gd name="T38" fmla="*/ 19 w 51"/>
                <a:gd name="T39" fmla="*/ 36 h 36"/>
                <a:gd name="T40" fmla="*/ 25 w 51"/>
                <a:gd name="T4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36">
                  <a:moveTo>
                    <a:pt x="25" y="32"/>
                  </a:moveTo>
                  <a:cubicBezTo>
                    <a:pt x="25" y="30"/>
                    <a:pt x="33" y="34"/>
                    <a:pt x="34" y="32"/>
                  </a:cubicBezTo>
                  <a:cubicBezTo>
                    <a:pt x="35" y="30"/>
                    <a:pt x="28" y="23"/>
                    <a:pt x="34" y="25"/>
                  </a:cubicBezTo>
                  <a:cubicBezTo>
                    <a:pt x="41" y="26"/>
                    <a:pt x="40" y="23"/>
                    <a:pt x="42" y="20"/>
                  </a:cubicBezTo>
                  <a:cubicBezTo>
                    <a:pt x="44" y="17"/>
                    <a:pt x="51" y="15"/>
                    <a:pt x="48" y="10"/>
                  </a:cubicBezTo>
                  <a:cubicBezTo>
                    <a:pt x="45" y="7"/>
                    <a:pt x="45" y="3"/>
                    <a:pt x="45" y="0"/>
                  </a:cubicBezTo>
                  <a:cubicBezTo>
                    <a:pt x="43" y="1"/>
                    <a:pt x="40" y="2"/>
                    <a:pt x="39" y="1"/>
                  </a:cubicBezTo>
                  <a:cubicBezTo>
                    <a:pt x="37" y="0"/>
                    <a:pt x="33" y="0"/>
                    <a:pt x="33" y="3"/>
                  </a:cubicBezTo>
                  <a:cubicBezTo>
                    <a:pt x="33" y="6"/>
                    <a:pt x="30" y="6"/>
                    <a:pt x="30" y="5"/>
                  </a:cubicBezTo>
                  <a:cubicBezTo>
                    <a:pt x="31" y="3"/>
                    <a:pt x="28" y="4"/>
                    <a:pt x="26" y="2"/>
                  </a:cubicBezTo>
                  <a:cubicBezTo>
                    <a:pt x="24" y="0"/>
                    <a:pt x="18" y="2"/>
                    <a:pt x="14" y="1"/>
                  </a:cubicBezTo>
                  <a:cubicBezTo>
                    <a:pt x="11" y="0"/>
                    <a:pt x="6" y="3"/>
                    <a:pt x="3" y="7"/>
                  </a:cubicBezTo>
                  <a:cubicBezTo>
                    <a:pt x="0" y="11"/>
                    <a:pt x="3" y="11"/>
                    <a:pt x="3" y="15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3"/>
                    <a:pt x="6" y="27"/>
                    <a:pt x="6" y="29"/>
                  </a:cubicBezTo>
                  <a:cubicBezTo>
                    <a:pt x="7" y="31"/>
                    <a:pt x="10" y="30"/>
                    <a:pt x="12" y="30"/>
                  </a:cubicBezTo>
                  <a:cubicBezTo>
                    <a:pt x="13" y="30"/>
                    <a:pt x="11" y="33"/>
                    <a:pt x="12" y="34"/>
                  </a:cubicBezTo>
                  <a:cubicBezTo>
                    <a:pt x="14" y="36"/>
                    <a:pt x="18" y="33"/>
                    <a:pt x="19" y="35"/>
                  </a:cubicBezTo>
                  <a:cubicBezTo>
                    <a:pt x="19" y="35"/>
                    <a:pt x="19" y="36"/>
                    <a:pt x="19" y="36"/>
                  </a:cubicBezTo>
                  <a:cubicBezTo>
                    <a:pt x="22" y="35"/>
                    <a:pt x="25" y="33"/>
                    <a:pt x="25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0" name="Freeform 65">
              <a:extLst>
                <a:ext uri="{FF2B5EF4-FFF2-40B4-BE49-F238E27FC236}">
                  <a16:creationId xmlns:a16="http://schemas.microsoft.com/office/drawing/2014/main" id="{FF3571C1-6229-4DCE-666F-6B591C216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5384" y="3808799"/>
              <a:ext cx="160106" cy="225555"/>
            </a:xfrm>
            <a:custGeom>
              <a:avLst/>
              <a:gdLst>
                <a:gd name="T0" fmla="*/ 42 w 62"/>
                <a:gd name="T1" fmla="*/ 35 h 76"/>
                <a:gd name="T2" fmla="*/ 33 w 62"/>
                <a:gd name="T3" fmla="*/ 27 h 76"/>
                <a:gd name="T4" fmla="*/ 40 w 62"/>
                <a:gd name="T5" fmla="*/ 23 h 76"/>
                <a:gd name="T6" fmla="*/ 37 w 62"/>
                <a:gd name="T7" fmla="*/ 17 h 76"/>
                <a:gd name="T8" fmla="*/ 31 w 62"/>
                <a:gd name="T9" fmla="*/ 15 h 76"/>
                <a:gd name="T10" fmla="*/ 24 w 62"/>
                <a:gd name="T11" fmla="*/ 11 h 76"/>
                <a:gd name="T12" fmla="*/ 20 w 62"/>
                <a:gd name="T13" fmla="*/ 5 h 76"/>
                <a:gd name="T14" fmla="*/ 17 w 62"/>
                <a:gd name="T15" fmla="*/ 1 h 76"/>
                <a:gd name="T16" fmla="*/ 13 w 62"/>
                <a:gd name="T17" fmla="*/ 1 h 76"/>
                <a:gd name="T18" fmla="*/ 12 w 62"/>
                <a:gd name="T19" fmla="*/ 5 h 76"/>
                <a:gd name="T20" fmla="*/ 12 w 62"/>
                <a:gd name="T21" fmla="*/ 12 h 76"/>
                <a:gd name="T22" fmla="*/ 7 w 62"/>
                <a:gd name="T23" fmla="*/ 8 h 76"/>
                <a:gd name="T24" fmla="*/ 3 w 62"/>
                <a:gd name="T25" fmla="*/ 15 h 76"/>
                <a:gd name="T26" fmla="*/ 0 w 62"/>
                <a:gd name="T27" fmla="*/ 17 h 76"/>
                <a:gd name="T28" fmla="*/ 2 w 62"/>
                <a:gd name="T29" fmla="*/ 19 h 76"/>
                <a:gd name="T30" fmla="*/ 3 w 62"/>
                <a:gd name="T31" fmla="*/ 25 h 76"/>
                <a:gd name="T32" fmla="*/ 8 w 62"/>
                <a:gd name="T33" fmla="*/ 27 h 76"/>
                <a:gd name="T34" fmla="*/ 8 w 62"/>
                <a:gd name="T35" fmla="*/ 36 h 76"/>
                <a:gd name="T36" fmla="*/ 5 w 62"/>
                <a:gd name="T37" fmla="*/ 43 h 76"/>
                <a:gd name="T38" fmla="*/ 13 w 62"/>
                <a:gd name="T39" fmla="*/ 40 h 76"/>
                <a:gd name="T40" fmla="*/ 19 w 62"/>
                <a:gd name="T41" fmla="*/ 40 h 76"/>
                <a:gd name="T42" fmla="*/ 24 w 62"/>
                <a:gd name="T43" fmla="*/ 38 h 76"/>
                <a:gd name="T44" fmla="*/ 32 w 62"/>
                <a:gd name="T45" fmla="*/ 38 h 76"/>
                <a:gd name="T46" fmla="*/ 38 w 62"/>
                <a:gd name="T47" fmla="*/ 44 h 76"/>
                <a:gd name="T48" fmla="*/ 39 w 62"/>
                <a:gd name="T49" fmla="*/ 54 h 76"/>
                <a:gd name="T50" fmla="*/ 45 w 62"/>
                <a:gd name="T51" fmla="*/ 63 h 76"/>
                <a:gd name="T52" fmla="*/ 44 w 62"/>
                <a:gd name="T53" fmla="*/ 73 h 76"/>
                <a:gd name="T54" fmla="*/ 47 w 62"/>
                <a:gd name="T55" fmla="*/ 75 h 76"/>
                <a:gd name="T56" fmla="*/ 50 w 62"/>
                <a:gd name="T57" fmla="*/ 73 h 76"/>
                <a:gd name="T58" fmla="*/ 56 w 62"/>
                <a:gd name="T59" fmla="*/ 71 h 76"/>
                <a:gd name="T60" fmla="*/ 62 w 62"/>
                <a:gd name="T61" fmla="*/ 70 h 76"/>
                <a:gd name="T62" fmla="*/ 62 w 62"/>
                <a:gd name="T63" fmla="*/ 66 h 76"/>
                <a:gd name="T64" fmla="*/ 60 w 62"/>
                <a:gd name="T65" fmla="*/ 58 h 76"/>
                <a:gd name="T66" fmla="*/ 53 w 62"/>
                <a:gd name="T67" fmla="*/ 51 h 76"/>
                <a:gd name="T68" fmla="*/ 46 w 62"/>
                <a:gd name="T69" fmla="*/ 42 h 76"/>
                <a:gd name="T70" fmla="*/ 42 w 62"/>
                <a:gd name="T71" fmla="*/ 3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76">
                  <a:moveTo>
                    <a:pt x="42" y="35"/>
                  </a:moveTo>
                  <a:cubicBezTo>
                    <a:pt x="42" y="33"/>
                    <a:pt x="32" y="30"/>
                    <a:pt x="33" y="27"/>
                  </a:cubicBezTo>
                  <a:cubicBezTo>
                    <a:pt x="34" y="24"/>
                    <a:pt x="40" y="26"/>
                    <a:pt x="40" y="23"/>
                  </a:cubicBezTo>
                  <a:cubicBezTo>
                    <a:pt x="40" y="21"/>
                    <a:pt x="37" y="21"/>
                    <a:pt x="37" y="17"/>
                  </a:cubicBezTo>
                  <a:cubicBezTo>
                    <a:pt x="36" y="13"/>
                    <a:pt x="33" y="14"/>
                    <a:pt x="31" y="15"/>
                  </a:cubicBezTo>
                  <a:cubicBezTo>
                    <a:pt x="29" y="16"/>
                    <a:pt x="24" y="14"/>
                    <a:pt x="24" y="11"/>
                  </a:cubicBezTo>
                  <a:cubicBezTo>
                    <a:pt x="24" y="9"/>
                    <a:pt x="20" y="7"/>
                    <a:pt x="20" y="5"/>
                  </a:cubicBezTo>
                  <a:cubicBezTo>
                    <a:pt x="20" y="4"/>
                    <a:pt x="18" y="2"/>
                    <a:pt x="17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2" y="12"/>
                  </a:cubicBezTo>
                  <a:cubicBezTo>
                    <a:pt x="9" y="11"/>
                    <a:pt x="9" y="7"/>
                    <a:pt x="7" y="8"/>
                  </a:cubicBezTo>
                  <a:cubicBezTo>
                    <a:pt x="7" y="8"/>
                    <a:pt x="3" y="13"/>
                    <a:pt x="3" y="15"/>
                  </a:cubicBezTo>
                  <a:cubicBezTo>
                    <a:pt x="3" y="16"/>
                    <a:pt x="1" y="17"/>
                    <a:pt x="0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3" y="20"/>
                    <a:pt x="1" y="23"/>
                    <a:pt x="3" y="25"/>
                  </a:cubicBezTo>
                  <a:cubicBezTo>
                    <a:pt x="4" y="28"/>
                    <a:pt x="7" y="24"/>
                    <a:pt x="8" y="27"/>
                  </a:cubicBezTo>
                  <a:cubicBezTo>
                    <a:pt x="9" y="31"/>
                    <a:pt x="8" y="33"/>
                    <a:pt x="8" y="36"/>
                  </a:cubicBezTo>
                  <a:cubicBezTo>
                    <a:pt x="8" y="40"/>
                    <a:pt x="5" y="40"/>
                    <a:pt x="5" y="43"/>
                  </a:cubicBezTo>
                  <a:cubicBezTo>
                    <a:pt x="6" y="46"/>
                    <a:pt x="10" y="42"/>
                    <a:pt x="13" y="40"/>
                  </a:cubicBezTo>
                  <a:cubicBezTo>
                    <a:pt x="16" y="38"/>
                    <a:pt x="18" y="38"/>
                    <a:pt x="19" y="40"/>
                  </a:cubicBezTo>
                  <a:cubicBezTo>
                    <a:pt x="20" y="41"/>
                    <a:pt x="24" y="40"/>
                    <a:pt x="24" y="38"/>
                  </a:cubicBezTo>
                  <a:cubicBezTo>
                    <a:pt x="25" y="36"/>
                    <a:pt x="31" y="36"/>
                    <a:pt x="32" y="38"/>
                  </a:cubicBezTo>
                  <a:cubicBezTo>
                    <a:pt x="34" y="40"/>
                    <a:pt x="36" y="43"/>
                    <a:pt x="38" y="44"/>
                  </a:cubicBezTo>
                  <a:cubicBezTo>
                    <a:pt x="41" y="45"/>
                    <a:pt x="37" y="53"/>
                    <a:pt x="39" y="54"/>
                  </a:cubicBezTo>
                  <a:cubicBezTo>
                    <a:pt x="42" y="55"/>
                    <a:pt x="45" y="59"/>
                    <a:pt x="45" y="63"/>
                  </a:cubicBezTo>
                  <a:cubicBezTo>
                    <a:pt x="45" y="67"/>
                    <a:pt x="47" y="69"/>
                    <a:pt x="44" y="73"/>
                  </a:cubicBezTo>
                  <a:cubicBezTo>
                    <a:pt x="46" y="74"/>
                    <a:pt x="48" y="74"/>
                    <a:pt x="47" y="75"/>
                  </a:cubicBezTo>
                  <a:cubicBezTo>
                    <a:pt x="47" y="76"/>
                    <a:pt x="50" y="76"/>
                    <a:pt x="50" y="73"/>
                  </a:cubicBezTo>
                  <a:cubicBezTo>
                    <a:pt x="50" y="70"/>
                    <a:pt x="54" y="70"/>
                    <a:pt x="56" y="71"/>
                  </a:cubicBezTo>
                  <a:cubicBezTo>
                    <a:pt x="57" y="72"/>
                    <a:pt x="60" y="71"/>
                    <a:pt x="62" y="70"/>
                  </a:cubicBezTo>
                  <a:cubicBezTo>
                    <a:pt x="62" y="68"/>
                    <a:pt x="62" y="67"/>
                    <a:pt x="62" y="66"/>
                  </a:cubicBezTo>
                  <a:cubicBezTo>
                    <a:pt x="62" y="63"/>
                    <a:pt x="62" y="59"/>
                    <a:pt x="60" y="58"/>
                  </a:cubicBezTo>
                  <a:cubicBezTo>
                    <a:pt x="59" y="56"/>
                    <a:pt x="54" y="55"/>
                    <a:pt x="53" y="51"/>
                  </a:cubicBezTo>
                  <a:cubicBezTo>
                    <a:pt x="52" y="48"/>
                    <a:pt x="48" y="45"/>
                    <a:pt x="46" y="42"/>
                  </a:cubicBezTo>
                  <a:cubicBezTo>
                    <a:pt x="45" y="40"/>
                    <a:pt x="42" y="37"/>
                    <a:pt x="42" y="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1" name="Freeform 66">
              <a:extLst>
                <a:ext uri="{FF2B5EF4-FFF2-40B4-BE49-F238E27FC236}">
                  <a16:creationId xmlns:a16="http://schemas.microsoft.com/office/drawing/2014/main" id="{FF38CE21-0D67-EB41-3B9D-5197B0EF2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0553" y="3858923"/>
              <a:ext cx="176556" cy="379686"/>
            </a:xfrm>
            <a:custGeom>
              <a:avLst/>
              <a:gdLst>
                <a:gd name="T0" fmla="*/ 41 w 68"/>
                <a:gd name="T1" fmla="*/ 68 h 128"/>
                <a:gd name="T2" fmla="*/ 41 w 68"/>
                <a:gd name="T3" fmla="*/ 60 h 128"/>
                <a:gd name="T4" fmla="*/ 52 w 68"/>
                <a:gd name="T5" fmla="*/ 54 h 128"/>
                <a:gd name="T6" fmla="*/ 64 w 68"/>
                <a:gd name="T7" fmla="*/ 55 h 128"/>
                <a:gd name="T8" fmla="*/ 65 w 68"/>
                <a:gd name="T9" fmla="*/ 56 h 128"/>
                <a:gd name="T10" fmla="*/ 66 w 68"/>
                <a:gd name="T11" fmla="*/ 46 h 128"/>
                <a:gd name="T12" fmla="*/ 60 w 68"/>
                <a:gd name="T13" fmla="*/ 37 h 128"/>
                <a:gd name="T14" fmla="*/ 59 w 68"/>
                <a:gd name="T15" fmla="*/ 27 h 128"/>
                <a:gd name="T16" fmla="*/ 53 w 68"/>
                <a:gd name="T17" fmla="*/ 21 h 128"/>
                <a:gd name="T18" fmla="*/ 45 w 68"/>
                <a:gd name="T19" fmla="*/ 21 h 128"/>
                <a:gd name="T20" fmla="*/ 40 w 68"/>
                <a:gd name="T21" fmla="*/ 23 h 128"/>
                <a:gd name="T22" fmla="*/ 34 w 68"/>
                <a:gd name="T23" fmla="*/ 23 h 128"/>
                <a:gd name="T24" fmla="*/ 26 w 68"/>
                <a:gd name="T25" fmla="*/ 26 h 128"/>
                <a:gd name="T26" fmla="*/ 29 w 68"/>
                <a:gd name="T27" fmla="*/ 19 h 128"/>
                <a:gd name="T28" fmla="*/ 29 w 68"/>
                <a:gd name="T29" fmla="*/ 10 h 128"/>
                <a:gd name="T30" fmla="*/ 24 w 68"/>
                <a:gd name="T31" fmla="*/ 8 h 128"/>
                <a:gd name="T32" fmla="*/ 23 w 68"/>
                <a:gd name="T33" fmla="*/ 2 h 128"/>
                <a:gd name="T34" fmla="*/ 21 w 68"/>
                <a:gd name="T35" fmla="*/ 0 h 128"/>
                <a:gd name="T36" fmla="*/ 20 w 68"/>
                <a:gd name="T37" fmla="*/ 1 h 128"/>
                <a:gd name="T38" fmla="*/ 12 w 68"/>
                <a:gd name="T39" fmla="*/ 6 h 128"/>
                <a:gd name="T40" fmla="*/ 6 w 68"/>
                <a:gd name="T41" fmla="*/ 8 h 128"/>
                <a:gd name="T42" fmla="*/ 1 w 68"/>
                <a:gd name="T43" fmla="*/ 10 h 128"/>
                <a:gd name="T44" fmla="*/ 0 w 68"/>
                <a:gd name="T45" fmla="*/ 24 h 128"/>
                <a:gd name="T46" fmla="*/ 6 w 68"/>
                <a:gd name="T47" fmla="*/ 31 h 128"/>
                <a:gd name="T48" fmla="*/ 7 w 68"/>
                <a:gd name="T49" fmla="*/ 37 h 128"/>
                <a:gd name="T50" fmla="*/ 7 w 68"/>
                <a:gd name="T51" fmla="*/ 41 h 128"/>
                <a:gd name="T52" fmla="*/ 6 w 68"/>
                <a:gd name="T53" fmla="*/ 47 h 128"/>
                <a:gd name="T54" fmla="*/ 9 w 68"/>
                <a:gd name="T55" fmla="*/ 56 h 128"/>
                <a:gd name="T56" fmla="*/ 12 w 68"/>
                <a:gd name="T57" fmla="*/ 66 h 128"/>
                <a:gd name="T58" fmla="*/ 15 w 68"/>
                <a:gd name="T59" fmla="*/ 73 h 128"/>
                <a:gd name="T60" fmla="*/ 8 w 68"/>
                <a:gd name="T61" fmla="*/ 86 h 128"/>
                <a:gd name="T62" fmla="*/ 5 w 68"/>
                <a:gd name="T63" fmla="*/ 99 h 128"/>
                <a:gd name="T64" fmla="*/ 6 w 68"/>
                <a:gd name="T65" fmla="*/ 106 h 128"/>
                <a:gd name="T66" fmla="*/ 17 w 68"/>
                <a:gd name="T67" fmla="*/ 117 h 128"/>
                <a:gd name="T68" fmla="*/ 19 w 68"/>
                <a:gd name="T69" fmla="*/ 121 h 128"/>
                <a:gd name="T70" fmla="*/ 24 w 68"/>
                <a:gd name="T71" fmla="*/ 122 h 128"/>
                <a:gd name="T72" fmla="*/ 28 w 68"/>
                <a:gd name="T73" fmla="*/ 127 h 128"/>
                <a:gd name="T74" fmla="*/ 35 w 68"/>
                <a:gd name="T75" fmla="*/ 127 h 128"/>
                <a:gd name="T76" fmla="*/ 38 w 68"/>
                <a:gd name="T77" fmla="*/ 124 h 128"/>
                <a:gd name="T78" fmla="*/ 28 w 68"/>
                <a:gd name="T79" fmla="*/ 118 h 128"/>
                <a:gd name="T80" fmla="*/ 22 w 68"/>
                <a:gd name="T81" fmla="*/ 109 h 128"/>
                <a:gd name="T82" fmla="*/ 19 w 68"/>
                <a:gd name="T83" fmla="*/ 101 h 128"/>
                <a:gd name="T84" fmla="*/ 14 w 68"/>
                <a:gd name="T85" fmla="*/ 97 h 128"/>
                <a:gd name="T86" fmla="*/ 15 w 68"/>
                <a:gd name="T87" fmla="*/ 84 h 128"/>
                <a:gd name="T88" fmla="*/ 19 w 68"/>
                <a:gd name="T89" fmla="*/ 66 h 128"/>
                <a:gd name="T90" fmla="*/ 26 w 68"/>
                <a:gd name="T91" fmla="*/ 64 h 128"/>
                <a:gd name="T92" fmla="*/ 33 w 68"/>
                <a:gd name="T93" fmla="*/ 69 h 128"/>
                <a:gd name="T94" fmla="*/ 42 w 68"/>
                <a:gd name="T95" fmla="*/ 74 h 128"/>
                <a:gd name="T96" fmla="*/ 42 w 68"/>
                <a:gd name="T97" fmla="*/ 74 h 128"/>
                <a:gd name="T98" fmla="*/ 42 w 68"/>
                <a:gd name="T99" fmla="*/ 74 h 128"/>
                <a:gd name="T100" fmla="*/ 41 w 68"/>
                <a:gd name="T101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128">
                  <a:moveTo>
                    <a:pt x="41" y="68"/>
                  </a:moveTo>
                  <a:cubicBezTo>
                    <a:pt x="41" y="64"/>
                    <a:pt x="38" y="64"/>
                    <a:pt x="41" y="60"/>
                  </a:cubicBezTo>
                  <a:cubicBezTo>
                    <a:pt x="44" y="56"/>
                    <a:pt x="49" y="53"/>
                    <a:pt x="52" y="54"/>
                  </a:cubicBezTo>
                  <a:cubicBezTo>
                    <a:pt x="56" y="55"/>
                    <a:pt x="62" y="53"/>
                    <a:pt x="64" y="55"/>
                  </a:cubicBezTo>
                  <a:cubicBezTo>
                    <a:pt x="64" y="55"/>
                    <a:pt x="64" y="55"/>
                    <a:pt x="65" y="56"/>
                  </a:cubicBezTo>
                  <a:cubicBezTo>
                    <a:pt x="68" y="52"/>
                    <a:pt x="66" y="50"/>
                    <a:pt x="66" y="46"/>
                  </a:cubicBezTo>
                  <a:cubicBezTo>
                    <a:pt x="66" y="42"/>
                    <a:pt x="63" y="38"/>
                    <a:pt x="60" y="37"/>
                  </a:cubicBezTo>
                  <a:cubicBezTo>
                    <a:pt x="58" y="36"/>
                    <a:pt x="62" y="28"/>
                    <a:pt x="59" y="27"/>
                  </a:cubicBezTo>
                  <a:cubicBezTo>
                    <a:pt x="57" y="26"/>
                    <a:pt x="55" y="23"/>
                    <a:pt x="53" y="21"/>
                  </a:cubicBezTo>
                  <a:cubicBezTo>
                    <a:pt x="52" y="19"/>
                    <a:pt x="46" y="19"/>
                    <a:pt x="45" y="21"/>
                  </a:cubicBezTo>
                  <a:cubicBezTo>
                    <a:pt x="45" y="23"/>
                    <a:pt x="41" y="24"/>
                    <a:pt x="40" y="23"/>
                  </a:cubicBezTo>
                  <a:cubicBezTo>
                    <a:pt x="39" y="21"/>
                    <a:pt x="37" y="21"/>
                    <a:pt x="34" y="23"/>
                  </a:cubicBezTo>
                  <a:cubicBezTo>
                    <a:pt x="31" y="25"/>
                    <a:pt x="27" y="29"/>
                    <a:pt x="26" y="26"/>
                  </a:cubicBezTo>
                  <a:cubicBezTo>
                    <a:pt x="26" y="23"/>
                    <a:pt x="29" y="23"/>
                    <a:pt x="29" y="19"/>
                  </a:cubicBezTo>
                  <a:cubicBezTo>
                    <a:pt x="29" y="16"/>
                    <a:pt x="30" y="14"/>
                    <a:pt x="29" y="10"/>
                  </a:cubicBezTo>
                  <a:cubicBezTo>
                    <a:pt x="28" y="7"/>
                    <a:pt x="25" y="11"/>
                    <a:pt x="24" y="8"/>
                  </a:cubicBezTo>
                  <a:cubicBezTo>
                    <a:pt x="22" y="6"/>
                    <a:pt x="24" y="3"/>
                    <a:pt x="23" y="2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19" y="3"/>
                    <a:pt x="13" y="3"/>
                    <a:pt x="12" y="6"/>
                  </a:cubicBezTo>
                  <a:cubicBezTo>
                    <a:pt x="11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3"/>
                    <a:pt x="0" y="22"/>
                    <a:pt x="0" y="24"/>
                  </a:cubicBezTo>
                  <a:cubicBezTo>
                    <a:pt x="0" y="25"/>
                    <a:pt x="4" y="31"/>
                    <a:pt x="6" y="31"/>
                  </a:cubicBezTo>
                  <a:cubicBezTo>
                    <a:pt x="7" y="32"/>
                    <a:pt x="5" y="36"/>
                    <a:pt x="7" y="37"/>
                  </a:cubicBezTo>
                  <a:cubicBezTo>
                    <a:pt x="9" y="38"/>
                    <a:pt x="8" y="41"/>
                    <a:pt x="7" y="41"/>
                  </a:cubicBezTo>
                  <a:cubicBezTo>
                    <a:pt x="6" y="41"/>
                    <a:pt x="8" y="45"/>
                    <a:pt x="6" y="47"/>
                  </a:cubicBezTo>
                  <a:cubicBezTo>
                    <a:pt x="4" y="49"/>
                    <a:pt x="5" y="53"/>
                    <a:pt x="9" y="56"/>
                  </a:cubicBezTo>
                  <a:cubicBezTo>
                    <a:pt x="12" y="59"/>
                    <a:pt x="12" y="64"/>
                    <a:pt x="12" y="66"/>
                  </a:cubicBezTo>
                  <a:cubicBezTo>
                    <a:pt x="12" y="69"/>
                    <a:pt x="15" y="69"/>
                    <a:pt x="15" y="73"/>
                  </a:cubicBezTo>
                  <a:cubicBezTo>
                    <a:pt x="15" y="73"/>
                    <a:pt x="11" y="87"/>
                    <a:pt x="8" y="86"/>
                  </a:cubicBezTo>
                  <a:cubicBezTo>
                    <a:pt x="7" y="90"/>
                    <a:pt x="6" y="96"/>
                    <a:pt x="5" y="99"/>
                  </a:cubicBezTo>
                  <a:cubicBezTo>
                    <a:pt x="4" y="103"/>
                    <a:pt x="3" y="106"/>
                    <a:pt x="6" y="106"/>
                  </a:cubicBezTo>
                  <a:cubicBezTo>
                    <a:pt x="8" y="107"/>
                    <a:pt x="12" y="112"/>
                    <a:pt x="17" y="117"/>
                  </a:cubicBezTo>
                  <a:cubicBezTo>
                    <a:pt x="18" y="118"/>
                    <a:pt x="19" y="120"/>
                    <a:pt x="19" y="121"/>
                  </a:cubicBezTo>
                  <a:cubicBezTo>
                    <a:pt x="21" y="121"/>
                    <a:pt x="22" y="121"/>
                    <a:pt x="24" y="122"/>
                  </a:cubicBezTo>
                  <a:cubicBezTo>
                    <a:pt x="27" y="122"/>
                    <a:pt x="28" y="125"/>
                    <a:pt x="28" y="127"/>
                  </a:cubicBezTo>
                  <a:cubicBezTo>
                    <a:pt x="28" y="128"/>
                    <a:pt x="34" y="128"/>
                    <a:pt x="35" y="127"/>
                  </a:cubicBezTo>
                  <a:cubicBezTo>
                    <a:pt x="36" y="127"/>
                    <a:pt x="35" y="125"/>
                    <a:pt x="38" y="124"/>
                  </a:cubicBezTo>
                  <a:cubicBezTo>
                    <a:pt x="36" y="122"/>
                    <a:pt x="31" y="119"/>
                    <a:pt x="28" y="118"/>
                  </a:cubicBezTo>
                  <a:cubicBezTo>
                    <a:pt x="24" y="118"/>
                    <a:pt x="22" y="112"/>
                    <a:pt x="22" y="109"/>
                  </a:cubicBezTo>
                  <a:cubicBezTo>
                    <a:pt x="22" y="106"/>
                    <a:pt x="19" y="103"/>
                    <a:pt x="19" y="101"/>
                  </a:cubicBezTo>
                  <a:cubicBezTo>
                    <a:pt x="19" y="98"/>
                    <a:pt x="16" y="98"/>
                    <a:pt x="14" y="97"/>
                  </a:cubicBezTo>
                  <a:cubicBezTo>
                    <a:pt x="11" y="96"/>
                    <a:pt x="14" y="87"/>
                    <a:pt x="15" y="84"/>
                  </a:cubicBezTo>
                  <a:cubicBezTo>
                    <a:pt x="15" y="80"/>
                    <a:pt x="21" y="70"/>
                    <a:pt x="19" y="66"/>
                  </a:cubicBezTo>
                  <a:cubicBezTo>
                    <a:pt x="17" y="63"/>
                    <a:pt x="25" y="61"/>
                    <a:pt x="26" y="64"/>
                  </a:cubicBezTo>
                  <a:cubicBezTo>
                    <a:pt x="27" y="68"/>
                    <a:pt x="28" y="70"/>
                    <a:pt x="33" y="69"/>
                  </a:cubicBezTo>
                  <a:cubicBezTo>
                    <a:pt x="38" y="69"/>
                    <a:pt x="38" y="73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3" y="71"/>
                    <a:pt x="41" y="71"/>
                    <a:pt x="41" y="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1817FFF3-24C0-2823-30D5-DF76F6BD8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192" y="2832646"/>
              <a:ext cx="212744" cy="199240"/>
            </a:xfrm>
            <a:custGeom>
              <a:avLst/>
              <a:gdLst>
                <a:gd name="T0" fmla="*/ 2 w 82"/>
                <a:gd name="T1" fmla="*/ 15 h 67"/>
                <a:gd name="T2" fmla="*/ 2 w 82"/>
                <a:gd name="T3" fmla="*/ 23 h 67"/>
                <a:gd name="T4" fmla="*/ 2 w 82"/>
                <a:gd name="T5" fmla="*/ 27 h 67"/>
                <a:gd name="T6" fmla="*/ 4 w 82"/>
                <a:gd name="T7" fmla="*/ 31 h 67"/>
                <a:gd name="T8" fmla="*/ 5 w 82"/>
                <a:gd name="T9" fmla="*/ 35 h 67"/>
                <a:gd name="T10" fmla="*/ 7 w 82"/>
                <a:gd name="T11" fmla="*/ 42 h 67"/>
                <a:gd name="T12" fmla="*/ 7 w 82"/>
                <a:gd name="T13" fmla="*/ 46 h 67"/>
                <a:gd name="T14" fmla="*/ 12 w 82"/>
                <a:gd name="T15" fmla="*/ 49 h 67"/>
                <a:gd name="T16" fmla="*/ 18 w 82"/>
                <a:gd name="T17" fmla="*/ 53 h 67"/>
                <a:gd name="T18" fmla="*/ 22 w 82"/>
                <a:gd name="T19" fmla="*/ 54 h 67"/>
                <a:gd name="T20" fmla="*/ 27 w 82"/>
                <a:gd name="T21" fmla="*/ 54 h 67"/>
                <a:gd name="T22" fmla="*/ 29 w 82"/>
                <a:gd name="T23" fmla="*/ 57 h 67"/>
                <a:gd name="T24" fmla="*/ 35 w 82"/>
                <a:gd name="T25" fmla="*/ 58 h 67"/>
                <a:gd name="T26" fmla="*/ 39 w 82"/>
                <a:gd name="T27" fmla="*/ 63 h 67"/>
                <a:gd name="T28" fmla="*/ 44 w 82"/>
                <a:gd name="T29" fmla="*/ 63 h 67"/>
                <a:gd name="T30" fmla="*/ 51 w 82"/>
                <a:gd name="T31" fmla="*/ 63 h 67"/>
                <a:gd name="T32" fmla="*/ 57 w 82"/>
                <a:gd name="T33" fmla="*/ 64 h 67"/>
                <a:gd name="T34" fmla="*/ 65 w 82"/>
                <a:gd name="T35" fmla="*/ 66 h 67"/>
                <a:gd name="T36" fmla="*/ 69 w 82"/>
                <a:gd name="T37" fmla="*/ 67 h 67"/>
                <a:gd name="T38" fmla="*/ 69 w 82"/>
                <a:gd name="T39" fmla="*/ 61 h 67"/>
                <a:gd name="T40" fmla="*/ 77 w 82"/>
                <a:gd name="T41" fmla="*/ 53 h 67"/>
                <a:gd name="T42" fmla="*/ 81 w 82"/>
                <a:gd name="T43" fmla="*/ 50 h 67"/>
                <a:gd name="T44" fmla="*/ 77 w 82"/>
                <a:gd name="T45" fmla="*/ 42 h 67"/>
                <a:gd name="T46" fmla="*/ 77 w 82"/>
                <a:gd name="T47" fmla="*/ 35 h 67"/>
                <a:gd name="T48" fmla="*/ 74 w 82"/>
                <a:gd name="T49" fmla="*/ 30 h 67"/>
                <a:gd name="T50" fmla="*/ 79 w 82"/>
                <a:gd name="T51" fmla="*/ 26 h 67"/>
                <a:gd name="T52" fmla="*/ 78 w 82"/>
                <a:gd name="T53" fmla="*/ 19 h 67"/>
                <a:gd name="T54" fmla="*/ 77 w 82"/>
                <a:gd name="T55" fmla="*/ 12 h 67"/>
                <a:gd name="T56" fmla="*/ 71 w 82"/>
                <a:gd name="T57" fmla="*/ 8 h 67"/>
                <a:gd name="T58" fmla="*/ 70 w 82"/>
                <a:gd name="T59" fmla="*/ 7 h 67"/>
                <a:gd name="T60" fmla="*/ 48 w 82"/>
                <a:gd name="T61" fmla="*/ 6 h 67"/>
                <a:gd name="T62" fmla="*/ 44 w 82"/>
                <a:gd name="T63" fmla="*/ 5 h 67"/>
                <a:gd name="T64" fmla="*/ 40 w 82"/>
                <a:gd name="T65" fmla="*/ 7 h 67"/>
                <a:gd name="T66" fmla="*/ 36 w 82"/>
                <a:gd name="T67" fmla="*/ 2 h 67"/>
                <a:gd name="T68" fmla="*/ 17 w 82"/>
                <a:gd name="T69" fmla="*/ 7 h 67"/>
                <a:gd name="T70" fmla="*/ 4 w 82"/>
                <a:gd name="T71" fmla="*/ 12 h 67"/>
                <a:gd name="T72" fmla="*/ 2 w 82"/>
                <a:gd name="T73" fmla="*/ 14 h 67"/>
                <a:gd name="T74" fmla="*/ 2 w 82"/>
                <a:gd name="T7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" h="67">
                  <a:moveTo>
                    <a:pt x="2" y="15"/>
                  </a:moveTo>
                  <a:cubicBezTo>
                    <a:pt x="2" y="16"/>
                    <a:pt x="3" y="21"/>
                    <a:pt x="2" y="23"/>
                  </a:cubicBezTo>
                  <a:cubicBezTo>
                    <a:pt x="0" y="25"/>
                    <a:pt x="1" y="26"/>
                    <a:pt x="2" y="27"/>
                  </a:cubicBezTo>
                  <a:cubicBezTo>
                    <a:pt x="3" y="27"/>
                    <a:pt x="4" y="29"/>
                    <a:pt x="4" y="31"/>
                  </a:cubicBezTo>
                  <a:cubicBezTo>
                    <a:pt x="4" y="32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3"/>
                    <a:pt x="8" y="45"/>
                    <a:pt x="7" y="46"/>
                  </a:cubicBezTo>
                  <a:cubicBezTo>
                    <a:pt x="9" y="47"/>
                    <a:pt x="11" y="48"/>
                    <a:pt x="12" y="49"/>
                  </a:cubicBezTo>
                  <a:cubicBezTo>
                    <a:pt x="16" y="50"/>
                    <a:pt x="18" y="51"/>
                    <a:pt x="18" y="53"/>
                  </a:cubicBezTo>
                  <a:cubicBezTo>
                    <a:pt x="18" y="54"/>
                    <a:pt x="21" y="56"/>
                    <a:pt x="22" y="54"/>
                  </a:cubicBezTo>
                  <a:cubicBezTo>
                    <a:pt x="23" y="53"/>
                    <a:pt x="25" y="54"/>
                    <a:pt x="27" y="54"/>
                  </a:cubicBezTo>
                  <a:cubicBezTo>
                    <a:pt x="29" y="54"/>
                    <a:pt x="29" y="56"/>
                    <a:pt x="29" y="57"/>
                  </a:cubicBezTo>
                  <a:cubicBezTo>
                    <a:pt x="30" y="58"/>
                    <a:pt x="33" y="57"/>
                    <a:pt x="35" y="58"/>
                  </a:cubicBezTo>
                  <a:cubicBezTo>
                    <a:pt x="36" y="59"/>
                    <a:pt x="37" y="62"/>
                    <a:pt x="39" y="63"/>
                  </a:cubicBezTo>
                  <a:cubicBezTo>
                    <a:pt x="41" y="64"/>
                    <a:pt x="42" y="62"/>
                    <a:pt x="44" y="63"/>
                  </a:cubicBezTo>
                  <a:cubicBezTo>
                    <a:pt x="45" y="63"/>
                    <a:pt x="49" y="64"/>
                    <a:pt x="51" y="63"/>
                  </a:cubicBezTo>
                  <a:cubicBezTo>
                    <a:pt x="53" y="63"/>
                    <a:pt x="55" y="64"/>
                    <a:pt x="57" y="64"/>
                  </a:cubicBezTo>
                  <a:cubicBezTo>
                    <a:pt x="60" y="64"/>
                    <a:pt x="64" y="65"/>
                    <a:pt x="65" y="66"/>
                  </a:cubicBezTo>
                  <a:cubicBezTo>
                    <a:pt x="65" y="66"/>
                    <a:pt x="67" y="66"/>
                    <a:pt x="69" y="67"/>
                  </a:cubicBezTo>
                  <a:cubicBezTo>
                    <a:pt x="70" y="66"/>
                    <a:pt x="69" y="62"/>
                    <a:pt x="69" y="61"/>
                  </a:cubicBezTo>
                  <a:cubicBezTo>
                    <a:pt x="69" y="60"/>
                    <a:pt x="76" y="55"/>
                    <a:pt x="77" y="53"/>
                  </a:cubicBezTo>
                  <a:cubicBezTo>
                    <a:pt x="78" y="52"/>
                    <a:pt x="80" y="52"/>
                    <a:pt x="81" y="50"/>
                  </a:cubicBezTo>
                  <a:cubicBezTo>
                    <a:pt x="82" y="49"/>
                    <a:pt x="78" y="43"/>
                    <a:pt x="77" y="42"/>
                  </a:cubicBezTo>
                  <a:cubicBezTo>
                    <a:pt x="77" y="41"/>
                    <a:pt x="76" y="36"/>
                    <a:pt x="77" y="35"/>
                  </a:cubicBezTo>
                  <a:cubicBezTo>
                    <a:pt x="77" y="33"/>
                    <a:pt x="74" y="32"/>
                    <a:pt x="74" y="30"/>
                  </a:cubicBezTo>
                  <a:cubicBezTo>
                    <a:pt x="74" y="29"/>
                    <a:pt x="77" y="27"/>
                    <a:pt x="79" y="26"/>
                  </a:cubicBezTo>
                  <a:cubicBezTo>
                    <a:pt x="81" y="25"/>
                    <a:pt x="80" y="20"/>
                    <a:pt x="78" y="19"/>
                  </a:cubicBezTo>
                  <a:cubicBezTo>
                    <a:pt x="77" y="17"/>
                    <a:pt x="76" y="15"/>
                    <a:pt x="77" y="12"/>
                  </a:cubicBezTo>
                  <a:cubicBezTo>
                    <a:pt x="78" y="10"/>
                    <a:pt x="72" y="8"/>
                    <a:pt x="71" y="8"/>
                  </a:cubicBezTo>
                  <a:cubicBezTo>
                    <a:pt x="70" y="8"/>
                    <a:pt x="70" y="8"/>
                    <a:pt x="70" y="7"/>
                  </a:cubicBezTo>
                  <a:cubicBezTo>
                    <a:pt x="64" y="8"/>
                    <a:pt x="50" y="7"/>
                    <a:pt x="48" y="6"/>
                  </a:cubicBezTo>
                  <a:cubicBezTo>
                    <a:pt x="48" y="6"/>
                    <a:pt x="46" y="5"/>
                    <a:pt x="44" y="5"/>
                  </a:cubicBezTo>
                  <a:cubicBezTo>
                    <a:pt x="43" y="6"/>
                    <a:pt x="42" y="7"/>
                    <a:pt x="40" y="7"/>
                  </a:cubicBezTo>
                  <a:cubicBezTo>
                    <a:pt x="36" y="7"/>
                    <a:pt x="36" y="4"/>
                    <a:pt x="36" y="2"/>
                  </a:cubicBezTo>
                  <a:cubicBezTo>
                    <a:pt x="35" y="0"/>
                    <a:pt x="21" y="3"/>
                    <a:pt x="17" y="7"/>
                  </a:cubicBezTo>
                  <a:cubicBezTo>
                    <a:pt x="13" y="11"/>
                    <a:pt x="4" y="10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  <a:cubicBezTo>
                    <a:pt x="2" y="14"/>
                    <a:pt x="2" y="14"/>
                    <a:pt x="2" y="15"/>
                  </a:cubicBezTo>
                  <a:close/>
                </a:path>
              </a:pathLst>
            </a:custGeom>
            <a:solidFill>
              <a:srgbClr val="002571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BE064CFC-5E80-9AE5-AE82-E9916DDEB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93" y="3153436"/>
              <a:ext cx="80054" cy="85210"/>
            </a:xfrm>
            <a:custGeom>
              <a:avLst/>
              <a:gdLst>
                <a:gd name="T0" fmla="*/ 23 w 31"/>
                <a:gd name="T1" fmla="*/ 27 h 29"/>
                <a:gd name="T2" fmla="*/ 29 w 31"/>
                <a:gd name="T3" fmla="*/ 17 h 29"/>
                <a:gd name="T4" fmla="*/ 30 w 31"/>
                <a:gd name="T5" fmla="*/ 6 h 29"/>
                <a:gd name="T6" fmla="*/ 23 w 31"/>
                <a:gd name="T7" fmla="*/ 2 h 29"/>
                <a:gd name="T8" fmla="*/ 10 w 31"/>
                <a:gd name="T9" fmla="*/ 1 h 29"/>
                <a:gd name="T10" fmla="*/ 4 w 31"/>
                <a:gd name="T11" fmla="*/ 2 h 29"/>
                <a:gd name="T12" fmla="*/ 0 w 31"/>
                <a:gd name="T13" fmla="*/ 4 h 29"/>
                <a:gd name="T14" fmla="*/ 4 w 31"/>
                <a:gd name="T15" fmla="*/ 10 h 29"/>
                <a:gd name="T16" fmla="*/ 11 w 31"/>
                <a:gd name="T17" fmla="*/ 18 h 29"/>
                <a:gd name="T18" fmla="*/ 18 w 31"/>
                <a:gd name="T19" fmla="*/ 26 h 29"/>
                <a:gd name="T20" fmla="*/ 22 w 31"/>
                <a:gd name="T21" fmla="*/ 29 h 29"/>
                <a:gd name="T22" fmla="*/ 23 w 31"/>
                <a:gd name="T2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29">
                  <a:moveTo>
                    <a:pt x="23" y="27"/>
                  </a:moveTo>
                  <a:cubicBezTo>
                    <a:pt x="22" y="25"/>
                    <a:pt x="28" y="17"/>
                    <a:pt x="29" y="17"/>
                  </a:cubicBezTo>
                  <a:cubicBezTo>
                    <a:pt x="30" y="17"/>
                    <a:pt x="31" y="10"/>
                    <a:pt x="30" y="6"/>
                  </a:cubicBezTo>
                  <a:cubicBezTo>
                    <a:pt x="26" y="3"/>
                    <a:pt x="23" y="2"/>
                    <a:pt x="23" y="2"/>
                  </a:cubicBezTo>
                  <a:cubicBezTo>
                    <a:pt x="23" y="2"/>
                    <a:pt x="11" y="2"/>
                    <a:pt x="10" y="1"/>
                  </a:cubicBezTo>
                  <a:cubicBezTo>
                    <a:pt x="8" y="0"/>
                    <a:pt x="6" y="3"/>
                    <a:pt x="4" y="2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1" y="6"/>
                    <a:pt x="4" y="7"/>
                    <a:pt x="4" y="10"/>
                  </a:cubicBezTo>
                  <a:cubicBezTo>
                    <a:pt x="4" y="13"/>
                    <a:pt x="11" y="17"/>
                    <a:pt x="11" y="18"/>
                  </a:cubicBezTo>
                  <a:cubicBezTo>
                    <a:pt x="11" y="19"/>
                    <a:pt x="15" y="22"/>
                    <a:pt x="18" y="26"/>
                  </a:cubicBezTo>
                  <a:cubicBezTo>
                    <a:pt x="19" y="27"/>
                    <a:pt x="21" y="28"/>
                    <a:pt x="22" y="29"/>
                  </a:cubicBezTo>
                  <a:cubicBezTo>
                    <a:pt x="23" y="28"/>
                    <a:pt x="23" y="27"/>
                    <a:pt x="23" y="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89738506-9822-5F9A-4E36-48438DC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516" y="3114590"/>
              <a:ext cx="117339" cy="115283"/>
            </a:xfrm>
            <a:custGeom>
              <a:avLst/>
              <a:gdLst>
                <a:gd name="T0" fmla="*/ 26 w 45"/>
                <a:gd name="T1" fmla="*/ 31 h 39"/>
                <a:gd name="T2" fmla="*/ 19 w 45"/>
                <a:gd name="T3" fmla="*/ 23 h 39"/>
                <a:gd name="T4" fmla="*/ 15 w 45"/>
                <a:gd name="T5" fmla="*/ 17 h 39"/>
                <a:gd name="T6" fmla="*/ 19 w 45"/>
                <a:gd name="T7" fmla="*/ 15 h 39"/>
                <a:gd name="T8" fmla="*/ 25 w 45"/>
                <a:gd name="T9" fmla="*/ 14 h 39"/>
                <a:gd name="T10" fmla="*/ 38 w 45"/>
                <a:gd name="T11" fmla="*/ 15 h 39"/>
                <a:gd name="T12" fmla="*/ 45 w 45"/>
                <a:gd name="T13" fmla="*/ 19 h 39"/>
                <a:gd name="T14" fmla="*/ 45 w 45"/>
                <a:gd name="T15" fmla="*/ 17 h 39"/>
                <a:gd name="T16" fmla="*/ 42 w 45"/>
                <a:gd name="T17" fmla="*/ 11 h 39"/>
                <a:gd name="T18" fmla="*/ 40 w 45"/>
                <a:gd name="T19" fmla="*/ 6 h 39"/>
                <a:gd name="T20" fmla="*/ 37 w 45"/>
                <a:gd name="T21" fmla="*/ 7 h 39"/>
                <a:gd name="T22" fmla="*/ 28 w 45"/>
                <a:gd name="T23" fmla="*/ 5 h 39"/>
                <a:gd name="T24" fmla="*/ 21 w 45"/>
                <a:gd name="T25" fmla="*/ 0 h 39"/>
                <a:gd name="T26" fmla="*/ 16 w 45"/>
                <a:gd name="T27" fmla="*/ 3 h 39"/>
                <a:gd name="T28" fmla="*/ 14 w 45"/>
                <a:gd name="T29" fmla="*/ 7 h 39"/>
                <a:gd name="T30" fmla="*/ 11 w 45"/>
                <a:gd name="T31" fmla="*/ 11 h 39"/>
                <a:gd name="T32" fmla="*/ 6 w 45"/>
                <a:gd name="T33" fmla="*/ 11 h 39"/>
                <a:gd name="T34" fmla="*/ 0 w 45"/>
                <a:gd name="T35" fmla="*/ 12 h 39"/>
                <a:gd name="T36" fmla="*/ 2 w 45"/>
                <a:gd name="T37" fmla="*/ 16 h 39"/>
                <a:gd name="T38" fmla="*/ 8 w 45"/>
                <a:gd name="T39" fmla="*/ 18 h 39"/>
                <a:gd name="T40" fmla="*/ 16 w 45"/>
                <a:gd name="T41" fmla="*/ 30 h 39"/>
                <a:gd name="T42" fmla="*/ 22 w 45"/>
                <a:gd name="T43" fmla="*/ 34 h 39"/>
                <a:gd name="T44" fmla="*/ 30 w 45"/>
                <a:gd name="T45" fmla="*/ 38 h 39"/>
                <a:gd name="T46" fmla="*/ 33 w 45"/>
                <a:gd name="T47" fmla="*/ 39 h 39"/>
                <a:gd name="T48" fmla="*/ 26 w 45"/>
                <a:gd name="T4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9">
                  <a:moveTo>
                    <a:pt x="26" y="31"/>
                  </a:moveTo>
                  <a:cubicBezTo>
                    <a:pt x="26" y="30"/>
                    <a:pt x="19" y="26"/>
                    <a:pt x="19" y="23"/>
                  </a:cubicBezTo>
                  <a:cubicBezTo>
                    <a:pt x="19" y="20"/>
                    <a:pt x="16" y="19"/>
                    <a:pt x="15" y="17"/>
                  </a:cubicBezTo>
                  <a:cubicBezTo>
                    <a:pt x="15" y="15"/>
                    <a:pt x="17" y="14"/>
                    <a:pt x="19" y="15"/>
                  </a:cubicBezTo>
                  <a:cubicBezTo>
                    <a:pt x="21" y="16"/>
                    <a:pt x="23" y="13"/>
                    <a:pt x="25" y="14"/>
                  </a:cubicBezTo>
                  <a:cubicBezTo>
                    <a:pt x="26" y="15"/>
                    <a:pt x="38" y="15"/>
                    <a:pt x="38" y="15"/>
                  </a:cubicBezTo>
                  <a:cubicBezTo>
                    <a:pt x="38" y="15"/>
                    <a:pt x="41" y="16"/>
                    <a:pt x="45" y="19"/>
                  </a:cubicBezTo>
                  <a:cubicBezTo>
                    <a:pt x="45" y="18"/>
                    <a:pt x="45" y="18"/>
                    <a:pt x="45" y="17"/>
                  </a:cubicBezTo>
                  <a:cubicBezTo>
                    <a:pt x="44" y="15"/>
                    <a:pt x="45" y="12"/>
                    <a:pt x="42" y="11"/>
                  </a:cubicBezTo>
                  <a:cubicBezTo>
                    <a:pt x="41" y="11"/>
                    <a:pt x="40" y="8"/>
                    <a:pt x="40" y="6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5" y="8"/>
                    <a:pt x="30" y="7"/>
                    <a:pt x="28" y="5"/>
                  </a:cubicBezTo>
                  <a:cubicBezTo>
                    <a:pt x="27" y="3"/>
                    <a:pt x="23" y="1"/>
                    <a:pt x="21" y="0"/>
                  </a:cubicBezTo>
                  <a:cubicBezTo>
                    <a:pt x="21" y="1"/>
                    <a:pt x="18" y="3"/>
                    <a:pt x="16" y="3"/>
                  </a:cubicBezTo>
                  <a:cubicBezTo>
                    <a:pt x="15" y="3"/>
                    <a:pt x="16" y="7"/>
                    <a:pt x="14" y="7"/>
                  </a:cubicBezTo>
                  <a:cubicBezTo>
                    <a:pt x="13" y="7"/>
                    <a:pt x="12" y="10"/>
                    <a:pt x="11" y="11"/>
                  </a:cubicBezTo>
                  <a:cubicBezTo>
                    <a:pt x="11" y="12"/>
                    <a:pt x="8" y="10"/>
                    <a:pt x="6" y="11"/>
                  </a:cubicBezTo>
                  <a:cubicBezTo>
                    <a:pt x="5" y="11"/>
                    <a:pt x="2" y="12"/>
                    <a:pt x="0" y="12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4" y="16"/>
                    <a:pt x="8" y="15"/>
                    <a:pt x="8" y="18"/>
                  </a:cubicBezTo>
                  <a:cubicBezTo>
                    <a:pt x="8" y="21"/>
                    <a:pt x="14" y="28"/>
                    <a:pt x="16" y="30"/>
                  </a:cubicBezTo>
                  <a:cubicBezTo>
                    <a:pt x="18" y="32"/>
                    <a:pt x="22" y="32"/>
                    <a:pt x="22" y="34"/>
                  </a:cubicBezTo>
                  <a:cubicBezTo>
                    <a:pt x="23" y="36"/>
                    <a:pt x="26" y="37"/>
                    <a:pt x="30" y="38"/>
                  </a:cubicBezTo>
                  <a:cubicBezTo>
                    <a:pt x="31" y="38"/>
                    <a:pt x="32" y="38"/>
                    <a:pt x="33" y="39"/>
                  </a:cubicBezTo>
                  <a:cubicBezTo>
                    <a:pt x="30" y="35"/>
                    <a:pt x="26" y="32"/>
                    <a:pt x="26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F5893511-C7F0-5E12-6FE0-153B6E5CE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7371" y="3236139"/>
              <a:ext cx="41670" cy="91475"/>
            </a:xfrm>
            <a:custGeom>
              <a:avLst/>
              <a:gdLst>
                <a:gd name="T0" fmla="*/ 11 w 16"/>
                <a:gd name="T1" fmla="*/ 26 h 31"/>
                <a:gd name="T2" fmla="*/ 13 w 16"/>
                <a:gd name="T3" fmla="*/ 23 h 31"/>
                <a:gd name="T4" fmla="*/ 16 w 16"/>
                <a:gd name="T5" fmla="*/ 18 h 31"/>
                <a:gd name="T6" fmla="*/ 16 w 16"/>
                <a:gd name="T7" fmla="*/ 18 h 31"/>
                <a:gd name="T8" fmla="*/ 11 w 16"/>
                <a:gd name="T9" fmla="*/ 13 h 31"/>
                <a:gd name="T10" fmla="*/ 12 w 16"/>
                <a:gd name="T11" fmla="*/ 4 h 31"/>
                <a:gd name="T12" fmla="*/ 5 w 16"/>
                <a:gd name="T13" fmla="*/ 0 h 31"/>
                <a:gd name="T14" fmla="*/ 1 w 16"/>
                <a:gd name="T15" fmla="*/ 6 h 31"/>
                <a:gd name="T16" fmla="*/ 3 w 16"/>
                <a:gd name="T17" fmla="*/ 11 h 31"/>
                <a:gd name="T18" fmla="*/ 3 w 16"/>
                <a:gd name="T19" fmla="*/ 24 h 31"/>
                <a:gd name="T20" fmla="*/ 8 w 16"/>
                <a:gd name="T21" fmla="*/ 31 h 31"/>
                <a:gd name="T22" fmla="*/ 11 w 16"/>
                <a:gd name="T23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1">
                  <a:moveTo>
                    <a:pt x="11" y="26"/>
                  </a:moveTo>
                  <a:cubicBezTo>
                    <a:pt x="13" y="26"/>
                    <a:pt x="12" y="24"/>
                    <a:pt x="13" y="23"/>
                  </a:cubicBezTo>
                  <a:cubicBezTo>
                    <a:pt x="14" y="22"/>
                    <a:pt x="16" y="19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6"/>
                    <a:pt x="12" y="15"/>
                    <a:pt x="11" y="13"/>
                  </a:cubicBezTo>
                  <a:cubicBezTo>
                    <a:pt x="11" y="11"/>
                    <a:pt x="11" y="7"/>
                    <a:pt x="12" y="4"/>
                  </a:cubicBezTo>
                  <a:cubicBezTo>
                    <a:pt x="11" y="3"/>
                    <a:pt x="6" y="0"/>
                    <a:pt x="5" y="0"/>
                  </a:cubicBezTo>
                  <a:cubicBezTo>
                    <a:pt x="3" y="0"/>
                    <a:pt x="1" y="3"/>
                    <a:pt x="1" y="6"/>
                  </a:cubicBezTo>
                  <a:cubicBezTo>
                    <a:pt x="4" y="8"/>
                    <a:pt x="5" y="9"/>
                    <a:pt x="3" y="11"/>
                  </a:cubicBezTo>
                  <a:cubicBezTo>
                    <a:pt x="1" y="14"/>
                    <a:pt x="0" y="22"/>
                    <a:pt x="3" y="24"/>
                  </a:cubicBezTo>
                  <a:cubicBezTo>
                    <a:pt x="5" y="26"/>
                    <a:pt x="6" y="30"/>
                    <a:pt x="8" y="31"/>
                  </a:cubicBezTo>
                  <a:cubicBezTo>
                    <a:pt x="9" y="29"/>
                    <a:pt x="10" y="27"/>
                    <a:pt x="11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7E275F11-70B1-4B48-32B3-E4F371585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786" y="3034393"/>
              <a:ext cx="160106" cy="82703"/>
            </a:xfrm>
            <a:custGeom>
              <a:avLst/>
              <a:gdLst>
                <a:gd name="T0" fmla="*/ 52 w 62"/>
                <a:gd name="T1" fmla="*/ 2 h 28"/>
                <a:gd name="T2" fmla="*/ 45 w 62"/>
                <a:gd name="T3" fmla="*/ 0 h 28"/>
                <a:gd name="T4" fmla="*/ 43 w 62"/>
                <a:gd name="T5" fmla="*/ 4 h 28"/>
                <a:gd name="T6" fmla="*/ 36 w 62"/>
                <a:gd name="T7" fmla="*/ 4 h 28"/>
                <a:gd name="T8" fmla="*/ 31 w 62"/>
                <a:gd name="T9" fmla="*/ 7 h 28"/>
                <a:gd name="T10" fmla="*/ 28 w 62"/>
                <a:gd name="T11" fmla="*/ 12 h 28"/>
                <a:gd name="T12" fmla="*/ 25 w 62"/>
                <a:gd name="T13" fmla="*/ 15 h 28"/>
                <a:gd name="T14" fmla="*/ 16 w 62"/>
                <a:gd name="T15" fmla="*/ 17 h 28"/>
                <a:gd name="T16" fmla="*/ 11 w 62"/>
                <a:gd name="T17" fmla="*/ 17 h 28"/>
                <a:gd name="T18" fmla="*/ 6 w 62"/>
                <a:gd name="T19" fmla="*/ 18 h 28"/>
                <a:gd name="T20" fmla="*/ 1 w 62"/>
                <a:gd name="T21" fmla="*/ 16 h 28"/>
                <a:gd name="T22" fmla="*/ 0 w 62"/>
                <a:gd name="T23" fmla="*/ 21 h 28"/>
                <a:gd name="T24" fmla="*/ 5 w 62"/>
                <a:gd name="T25" fmla="*/ 23 h 28"/>
                <a:gd name="T26" fmla="*/ 10 w 62"/>
                <a:gd name="T27" fmla="*/ 24 h 28"/>
                <a:gd name="T28" fmla="*/ 15 w 62"/>
                <a:gd name="T29" fmla="*/ 23 h 28"/>
                <a:gd name="T30" fmla="*/ 22 w 62"/>
                <a:gd name="T31" fmla="*/ 22 h 28"/>
                <a:gd name="T32" fmla="*/ 23 w 62"/>
                <a:gd name="T33" fmla="*/ 25 h 28"/>
                <a:gd name="T34" fmla="*/ 31 w 62"/>
                <a:gd name="T35" fmla="*/ 26 h 28"/>
                <a:gd name="T36" fmla="*/ 40 w 62"/>
                <a:gd name="T37" fmla="*/ 28 h 28"/>
                <a:gd name="T38" fmla="*/ 48 w 62"/>
                <a:gd name="T39" fmla="*/ 25 h 28"/>
                <a:gd name="T40" fmla="*/ 53 w 62"/>
                <a:gd name="T41" fmla="*/ 24 h 28"/>
                <a:gd name="T42" fmla="*/ 54 w 62"/>
                <a:gd name="T43" fmla="*/ 24 h 28"/>
                <a:gd name="T44" fmla="*/ 55 w 62"/>
                <a:gd name="T45" fmla="*/ 22 h 28"/>
                <a:gd name="T46" fmla="*/ 56 w 62"/>
                <a:gd name="T47" fmla="*/ 18 h 28"/>
                <a:gd name="T48" fmla="*/ 57 w 62"/>
                <a:gd name="T49" fmla="*/ 15 h 28"/>
                <a:gd name="T50" fmla="*/ 61 w 62"/>
                <a:gd name="T51" fmla="*/ 12 h 28"/>
                <a:gd name="T52" fmla="*/ 62 w 62"/>
                <a:gd name="T53" fmla="*/ 10 h 28"/>
                <a:gd name="T54" fmla="*/ 59 w 62"/>
                <a:gd name="T55" fmla="*/ 3 h 28"/>
                <a:gd name="T56" fmla="*/ 52 w 62"/>
                <a:gd name="T5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28">
                  <a:moveTo>
                    <a:pt x="52" y="2"/>
                  </a:moveTo>
                  <a:cubicBezTo>
                    <a:pt x="50" y="0"/>
                    <a:pt x="45" y="0"/>
                    <a:pt x="45" y="0"/>
                  </a:cubicBezTo>
                  <a:cubicBezTo>
                    <a:pt x="45" y="0"/>
                    <a:pt x="44" y="2"/>
                    <a:pt x="43" y="4"/>
                  </a:cubicBezTo>
                  <a:cubicBezTo>
                    <a:pt x="42" y="5"/>
                    <a:pt x="38" y="5"/>
                    <a:pt x="36" y="4"/>
                  </a:cubicBezTo>
                  <a:cubicBezTo>
                    <a:pt x="35" y="5"/>
                    <a:pt x="32" y="6"/>
                    <a:pt x="31" y="7"/>
                  </a:cubicBezTo>
                  <a:cubicBezTo>
                    <a:pt x="31" y="9"/>
                    <a:pt x="27" y="8"/>
                    <a:pt x="28" y="12"/>
                  </a:cubicBezTo>
                  <a:cubicBezTo>
                    <a:pt x="29" y="17"/>
                    <a:pt x="26" y="15"/>
                    <a:pt x="25" y="15"/>
                  </a:cubicBezTo>
                  <a:cubicBezTo>
                    <a:pt x="23" y="14"/>
                    <a:pt x="17" y="15"/>
                    <a:pt x="16" y="17"/>
                  </a:cubicBezTo>
                  <a:cubicBezTo>
                    <a:pt x="14" y="18"/>
                    <a:pt x="12" y="18"/>
                    <a:pt x="11" y="17"/>
                  </a:cubicBezTo>
                  <a:cubicBezTo>
                    <a:pt x="10" y="16"/>
                    <a:pt x="7" y="16"/>
                    <a:pt x="6" y="18"/>
                  </a:cubicBezTo>
                  <a:cubicBezTo>
                    <a:pt x="5" y="20"/>
                    <a:pt x="3" y="16"/>
                    <a:pt x="1" y="16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0" y="22"/>
                    <a:pt x="3" y="24"/>
                    <a:pt x="5" y="23"/>
                  </a:cubicBezTo>
                  <a:cubicBezTo>
                    <a:pt x="6" y="22"/>
                    <a:pt x="8" y="23"/>
                    <a:pt x="10" y="24"/>
                  </a:cubicBezTo>
                  <a:cubicBezTo>
                    <a:pt x="11" y="25"/>
                    <a:pt x="14" y="24"/>
                    <a:pt x="15" y="23"/>
                  </a:cubicBezTo>
                  <a:cubicBezTo>
                    <a:pt x="16" y="22"/>
                    <a:pt x="21" y="22"/>
                    <a:pt x="22" y="22"/>
                  </a:cubicBezTo>
                  <a:cubicBezTo>
                    <a:pt x="22" y="22"/>
                    <a:pt x="22" y="25"/>
                    <a:pt x="23" y="25"/>
                  </a:cubicBezTo>
                  <a:cubicBezTo>
                    <a:pt x="24" y="26"/>
                    <a:pt x="28" y="26"/>
                    <a:pt x="31" y="26"/>
                  </a:cubicBezTo>
                  <a:cubicBezTo>
                    <a:pt x="34" y="26"/>
                    <a:pt x="39" y="28"/>
                    <a:pt x="40" y="28"/>
                  </a:cubicBezTo>
                  <a:cubicBezTo>
                    <a:pt x="42" y="28"/>
                    <a:pt x="44" y="25"/>
                    <a:pt x="48" y="25"/>
                  </a:cubicBezTo>
                  <a:cubicBezTo>
                    <a:pt x="51" y="25"/>
                    <a:pt x="53" y="23"/>
                    <a:pt x="53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6" y="21"/>
                    <a:pt x="55" y="19"/>
                    <a:pt x="56" y="18"/>
                  </a:cubicBezTo>
                  <a:cubicBezTo>
                    <a:pt x="57" y="17"/>
                    <a:pt x="55" y="14"/>
                    <a:pt x="57" y="15"/>
                  </a:cubicBezTo>
                  <a:cubicBezTo>
                    <a:pt x="59" y="15"/>
                    <a:pt x="61" y="15"/>
                    <a:pt x="61" y="12"/>
                  </a:cubicBezTo>
                  <a:cubicBezTo>
                    <a:pt x="61" y="12"/>
                    <a:pt x="61" y="11"/>
                    <a:pt x="62" y="10"/>
                  </a:cubicBezTo>
                  <a:cubicBezTo>
                    <a:pt x="60" y="7"/>
                    <a:pt x="59" y="3"/>
                    <a:pt x="59" y="3"/>
                  </a:cubicBezTo>
                  <a:cubicBezTo>
                    <a:pt x="59" y="3"/>
                    <a:pt x="55" y="5"/>
                    <a:pt x="5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87A003A-BBFF-E3D0-F7CE-B3D7F3F5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153" y="3043165"/>
              <a:ext cx="139271" cy="95235"/>
            </a:xfrm>
            <a:custGeom>
              <a:avLst/>
              <a:gdLst>
                <a:gd name="T0" fmla="*/ 52 w 54"/>
                <a:gd name="T1" fmla="*/ 6 h 32"/>
                <a:gd name="T2" fmla="*/ 50 w 54"/>
                <a:gd name="T3" fmla="*/ 5 h 32"/>
                <a:gd name="T4" fmla="*/ 45 w 54"/>
                <a:gd name="T5" fmla="*/ 3 h 32"/>
                <a:gd name="T6" fmla="*/ 37 w 54"/>
                <a:gd name="T7" fmla="*/ 1 h 32"/>
                <a:gd name="T8" fmla="*/ 29 w 54"/>
                <a:gd name="T9" fmla="*/ 6 h 32"/>
                <a:gd name="T10" fmla="*/ 21 w 54"/>
                <a:gd name="T11" fmla="*/ 8 h 32"/>
                <a:gd name="T12" fmla="*/ 9 w 54"/>
                <a:gd name="T13" fmla="*/ 8 h 32"/>
                <a:gd name="T14" fmla="*/ 8 w 54"/>
                <a:gd name="T15" fmla="*/ 7 h 32"/>
                <a:gd name="T16" fmla="*/ 7 w 54"/>
                <a:gd name="T17" fmla="*/ 9 h 32"/>
                <a:gd name="T18" fmla="*/ 3 w 54"/>
                <a:gd name="T19" fmla="*/ 12 h 32"/>
                <a:gd name="T20" fmla="*/ 2 w 54"/>
                <a:gd name="T21" fmla="*/ 15 h 32"/>
                <a:gd name="T22" fmla="*/ 1 w 54"/>
                <a:gd name="T23" fmla="*/ 19 h 32"/>
                <a:gd name="T24" fmla="*/ 0 w 54"/>
                <a:gd name="T25" fmla="*/ 21 h 32"/>
                <a:gd name="T26" fmla="*/ 2 w 54"/>
                <a:gd name="T27" fmla="*/ 24 h 32"/>
                <a:gd name="T28" fmla="*/ 1 w 54"/>
                <a:gd name="T29" fmla="*/ 24 h 32"/>
                <a:gd name="T30" fmla="*/ 8 w 54"/>
                <a:gd name="T31" fmla="*/ 29 h 32"/>
                <a:gd name="T32" fmla="*/ 17 w 54"/>
                <a:gd name="T33" fmla="*/ 31 h 32"/>
                <a:gd name="T34" fmla="*/ 29 w 54"/>
                <a:gd name="T35" fmla="*/ 27 h 32"/>
                <a:gd name="T36" fmla="*/ 32 w 54"/>
                <a:gd name="T37" fmla="*/ 29 h 32"/>
                <a:gd name="T38" fmla="*/ 35 w 54"/>
                <a:gd name="T39" fmla="*/ 29 h 32"/>
                <a:gd name="T40" fmla="*/ 40 w 54"/>
                <a:gd name="T41" fmla="*/ 25 h 32"/>
                <a:gd name="T42" fmla="*/ 47 w 54"/>
                <a:gd name="T43" fmla="*/ 13 h 32"/>
                <a:gd name="T44" fmla="*/ 53 w 54"/>
                <a:gd name="T45" fmla="*/ 9 h 32"/>
                <a:gd name="T46" fmla="*/ 52 w 54"/>
                <a:gd name="T47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32">
                  <a:moveTo>
                    <a:pt x="52" y="6"/>
                  </a:moveTo>
                  <a:cubicBezTo>
                    <a:pt x="52" y="6"/>
                    <a:pt x="51" y="6"/>
                    <a:pt x="50" y="5"/>
                  </a:cubicBezTo>
                  <a:cubicBezTo>
                    <a:pt x="48" y="5"/>
                    <a:pt x="46" y="4"/>
                    <a:pt x="45" y="3"/>
                  </a:cubicBezTo>
                  <a:cubicBezTo>
                    <a:pt x="44" y="2"/>
                    <a:pt x="38" y="1"/>
                    <a:pt x="37" y="1"/>
                  </a:cubicBezTo>
                  <a:cubicBezTo>
                    <a:pt x="36" y="0"/>
                    <a:pt x="31" y="6"/>
                    <a:pt x="29" y="6"/>
                  </a:cubicBezTo>
                  <a:cubicBezTo>
                    <a:pt x="28" y="6"/>
                    <a:pt x="21" y="7"/>
                    <a:pt x="21" y="8"/>
                  </a:cubicBezTo>
                  <a:cubicBezTo>
                    <a:pt x="21" y="10"/>
                    <a:pt x="12" y="11"/>
                    <a:pt x="9" y="8"/>
                  </a:cubicBezTo>
                  <a:cubicBezTo>
                    <a:pt x="9" y="8"/>
                    <a:pt x="8" y="8"/>
                    <a:pt x="8" y="7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2"/>
                    <a:pt x="5" y="12"/>
                    <a:pt x="3" y="12"/>
                  </a:cubicBezTo>
                  <a:cubicBezTo>
                    <a:pt x="1" y="11"/>
                    <a:pt x="3" y="14"/>
                    <a:pt x="2" y="15"/>
                  </a:cubicBezTo>
                  <a:cubicBezTo>
                    <a:pt x="1" y="16"/>
                    <a:pt x="2" y="18"/>
                    <a:pt x="1" y="19"/>
                  </a:cubicBezTo>
                  <a:cubicBezTo>
                    <a:pt x="0" y="19"/>
                    <a:pt x="0" y="19"/>
                    <a:pt x="0" y="21"/>
                  </a:cubicBezTo>
                  <a:cubicBezTo>
                    <a:pt x="0" y="21"/>
                    <a:pt x="2" y="24"/>
                    <a:pt x="2" y="24"/>
                  </a:cubicBezTo>
                  <a:cubicBezTo>
                    <a:pt x="2" y="24"/>
                    <a:pt x="1" y="24"/>
                    <a:pt x="1" y="24"/>
                  </a:cubicBezTo>
                  <a:cubicBezTo>
                    <a:pt x="3" y="25"/>
                    <a:pt x="7" y="27"/>
                    <a:pt x="8" y="29"/>
                  </a:cubicBezTo>
                  <a:cubicBezTo>
                    <a:pt x="10" y="31"/>
                    <a:pt x="15" y="32"/>
                    <a:pt x="17" y="31"/>
                  </a:cubicBezTo>
                  <a:cubicBezTo>
                    <a:pt x="19" y="30"/>
                    <a:pt x="29" y="27"/>
                    <a:pt x="29" y="27"/>
                  </a:cubicBezTo>
                  <a:cubicBezTo>
                    <a:pt x="29" y="27"/>
                    <a:pt x="31" y="28"/>
                    <a:pt x="32" y="29"/>
                  </a:cubicBezTo>
                  <a:cubicBezTo>
                    <a:pt x="33" y="29"/>
                    <a:pt x="33" y="29"/>
                    <a:pt x="35" y="29"/>
                  </a:cubicBezTo>
                  <a:cubicBezTo>
                    <a:pt x="35" y="28"/>
                    <a:pt x="37" y="28"/>
                    <a:pt x="40" y="25"/>
                  </a:cubicBezTo>
                  <a:cubicBezTo>
                    <a:pt x="42" y="23"/>
                    <a:pt x="46" y="13"/>
                    <a:pt x="47" y="13"/>
                  </a:cubicBezTo>
                  <a:cubicBezTo>
                    <a:pt x="48" y="12"/>
                    <a:pt x="51" y="10"/>
                    <a:pt x="53" y="9"/>
                  </a:cubicBezTo>
                  <a:cubicBezTo>
                    <a:pt x="54" y="8"/>
                    <a:pt x="54" y="7"/>
                    <a:pt x="52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B91E5E0F-D3E8-CAC3-D2E7-A82F67400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520" y="2969233"/>
              <a:ext cx="140368" cy="80197"/>
            </a:xfrm>
            <a:custGeom>
              <a:avLst/>
              <a:gdLst>
                <a:gd name="T0" fmla="*/ 51 w 54"/>
                <a:gd name="T1" fmla="*/ 12 h 27"/>
                <a:gd name="T2" fmla="*/ 45 w 54"/>
                <a:gd name="T3" fmla="*/ 11 h 27"/>
                <a:gd name="T4" fmla="*/ 43 w 54"/>
                <a:gd name="T5" fmla="*/ 8 h 27"/>
                <a:gd name="T6" fmla="*/ 38 w 54"/>
                <a:gd name="T7" fmla="*/ 8 h 27"/>
                <a:gd name="T8" fmla="*/ 34 w 54"/>
                <a:gd name="T9" fmla="*/ 7 h 27"/>
                <a:gd name="T10" fmla="*/ 28 w 54"/>
                <a:gd name="T11" fmla="*/ 3 h 27"/>
                <a:gd name="T12" fmla="*/ 23 w 54"/>
                <a:gd name="T13" fmla="*/ 0 h 27"/>
                <a:gd name="T14" fmla="*/ 23 w 54"/>
                <a:gd name="T15" fmla="*/ 1 h 27"/>
                <a:gd name="T16" fmla="*/ 18 w 54"/>
                <a:gd name="T17" fmla="*/ 1 h 27"/>
                <a:gd name="T18" fmla="*/ 12 w 54"/>
                <a:gd name="T19" fmla="*/ 4 h 27"/>
                <a:gd name="T20" fmla="*/ 3 w 54"/>
                <a:gd name="T21" fmla="*/ 7 h 27"/>
                <a:gd name="T22" fmla="*/ 3 w 54"/>
                <a:gd name="T23" fmla="*/ 12 h 27"/>
                <a:gd name="T24" fmla="*/ 6 w 54"/>
                <a:gd name="T25" fmla="*/ 19 h 27"/>
                <a:gd name="T26" fmla="*/ 15 w 54"/>
                <a:gd name="T27" fmla="*/ 26 h 27"/>
                <a:gd name="T28" fmla="*/ 15 w 54"/>
                <a:gd name="T29" fmla="*/ 26 h 27"/>
                <a:gd name="T30" fmla="*/ 22 w 54"/>
                <a:gd name="T31" fmla="*/ 26 h 27"/>
                <a:gd name="T32" fmla="*/ 24 w 54"/>
                <a:gd name="T33" fmla="*/ 22 h 27"/>
                <a:gd name="T34" fmla="*/ 31 w 54"/>
                <a:gd name="T35" fmla="*/ 24 h 27"/>
                <a:gd name="T36" fmla="*/ 38 w 54"/>
                <a:gd name="T37" fmla="*/ 25 h 27"/>
                <a:gd name="T38" fmla="*/ 38 w 54"/>
                <a:gd name="T39" fmla="*/ 27 h 27"/>
                <a:gd name="T40" fmla="*/ 41 w 54"/>
                <a:gd name="T41" fmla="*/ 24 h 27"/>
                <a:gd name="T42" fmla="*/ 49 w 54"/>
                <a:gd name="T43" fmla="*/ 20 h 27"/>
                <a:gd name="T44" fmla="*/ 54 w 54"/>
                <a:gd name="T45" fmla="*/ 16 h 27"/>
                <a:gd name="T46" fmla="*/ 51 w 54"/>
                <a:gd name="T47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7">
                  <a:moveTo>
                    <a:pt x="51" y="12"/>
                  </a:moveTo>
                  <a:cubicBezTo>
                    <a:pt x="49" y="11"/>
                    <a:pt x="46" y="12"/>
                    <a:pt x="45" y="11"/>
                  </a:cubicBezTo>
                  <a:cubicBezTo>
                    <a:pt x="45" y="10"/>
                    <a:pt x="45" y="8"/>
                    <a:pt x="43" y="8"/>
                  </a:cubicBezTo>
                  <a:cubicBezTo>
                    <a:pt x="41" y="8"/>
                    <a:pt x="39" y="7"/>
                    <a:pt x="38" y="8"/>
                  </a:cubicBezTo>
                  <a:cubicBezTo>
                    <a:pt x="37" y="10"/>
                    <a:pt x="34" y="8"/>
                    <a:pt x="34" y="7"/>
                  </a:cubicBezTo>
                  <a:cubicBezTo>
                    <a:pt x="34" y="5"/>
                    <a:pt x="32" y="4"/>
                    <a:pt x="28" y="3"/>
                  </a:cubicBezTo>
                  <a:cubicBezTo>
                    <a:pt x="27" y="2"/>
                    <a:pt x="25" y="1"/>
                    <a:pt x="23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2" y="2"/>
                    <a:pt x="20" y="0"/>
                    <a:pt x="18" y="1"/>
                  </a:cubicBezTo>
                  <a:cubicBezTo>
                    <a:pt x="17" y="2"/>
                    <a:pt x="14" y="2"/>
                    <a:pt x="12" y="4"/>
                  </a:cubicBezTo>
                  <a:cubicBezTo>
                    <a:pt x="10" y="6"/>
                    <a:pt x="5" y="7"/>
                    <a:pt x="3" y="7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4"/>
                    <a:pt x="4" y="18"/>
                    <a:pt x="6" y="19"/>
                  </a:cubicBezTo>
                  <a:cubicBezTo>
                    <a:pt x="8" y="20"/>
                    <a:pt x="14" y="24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7"/>
                    <a:pt x="21" y="27"/>
                    <a:pt x="22" y="26"/>
                  </a:cubicBezTo>
                  <a:cubicBezTo>
                    <a:pt x="23" y="24"/>
                    <a:pt x="24" y="22"/>
                    <a:pt x="24" y="22"/>
                  </a:cubicBezTo>
                  <a:cubicBezTo>
                    <a:pt x="24" y="22"/>
                    <a:pt x="29" y="22"/>
                    <a:pt x="31" y="24"/>
                  </a:cubicBezTo>
                  <a:cubicBezTo>
                    <a:pt x="34" y="27"/>
                    <a:pt x="38" y="25"/>
                    <a:pt x="38" y="25"/>
                  </a:cubicBezTo>
                  <a:cubicBezTo>
                    <a:pt x="38" y="25"/>
                    <a:pt x="38" y="26"/>
                    <a:pt x="38" y="27"/>
                  </a:cubicBezTo>
                  <a:cubicBezTo>
                    <a:pt x="39" y="25"/>
                    <a:pt x="40" y="24"/>
                    <a:pt x="41" y="24"/>
                  </a:cubicBezTo>
                  <a:cubicBezTo>
                    <a:pt x="43" y="24"/>
                    <a:pt x="46" y="23"/>
                    <a:pt x="49" y="20"/>
                  </a:cubicBezTo>
                  <a:cubicBezTo>
                    <a:pt x="50" y="18"/>
                    <a:pt x="52" y="17"/>
                    <a:pt x="54" y="16"/>
                  </a:cubicBezTo>
                  <a:cubicBezTo>
                    <a:pt x="52" y="15"/>
                    <a:pt x="52" y="13"/>
                    <a:pt x="51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0E4499EE-8603-7267-3253-4FA701D18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217" y="3016851"/>
              <a:ext cx="121725" cy="58895"/>
            </a:xfrm>
            <a:custGeom>
              <a:avLst/>
              <a:gdLst>
                <a:gd name="T0" fmla="*/ 35 w 47"/>
                <a:gd name="T1" fmla="*/ 2 h 20"/>
                <a:gd name="T2" fmla="*/ 29 w 47"/>
                <a:gd name="T3" fmla="*/ 1 h 20"/>
                <a:gd name="T4" fmla="*/ 22 w 47"/>
                <a:gd name="T5" fmla="*/ 1 h 20"/>
                <a:gd name="T6" fmla="*/ 17 w 47"/>
                <a:gd name="T7" fmla="*/ 1 h 20"/>
                <a:gd name="T8" fmla="*/ 16 w 47"/>
                <a:gd name="T9" fmla="*/ 0 h 20"/>
                <a:gd name="T10" fmla="*/ 11 w 47"/>
                <a:gd name="T11" fmla="*/ 4 h 20"/>
                <a:gd name="T12" fmla="*/ 3 w 47"/>
                <a:gd name="T13" fmla="*/ 8 h 20"/>
                <a:gd name="T14" fmla="*/ 0 w 47"/>
                <a:gd name="T15" fmla="*/ 11 h 20"/>
                <a:gd name="T16" fmla="*/ 4 w 47"/>
                <a:gd name="T17" fmla="*/ 17 h 20"/>
                <a:gd name="T18" fmla="*/ 16 w 47"/>
                <a:gd name="T19" fmla="*/ 17 h 20"/>
                <a:gd name="T20" fmla="*/ 24 w 47"/>
                <a:gd name="T21" fmla="*/ 15 h 20"/>
                <a:gd name="T22" fmla="*/ 32 w 47"/>
                <a:gd name="T23" fmla="*/ 10 h 20"/>
                <a:gd name="T24" fmla="*/ 40 w 47"/>
                <a:gd name="T25" fmla="*/ 12 h 20"/>
                <a:gd name="T26" fmla="*/ 45 w 47"/>
                <a:gd name="T27" fmla="*/ 14 h 20"/>
                <a:gd name="T28" fmla="*/ 44 w 47"/>
                <a:gd name="T29" fmla="*/ 11 h 20"/>
                <a:gd name="T30" fmla="*/ 47 w 47"/>
                <a:gd name="T31" fmla="*/ 5 h 20"/>
                <a:gd name="T32" fmla="*/ 47 w 47"/>
                <a:gd name="T33" fmla="*/ 5 h 20"/>
                <a:gd name="T34" fmla="*/ 43 w 47"/>
                <a:gd name="T35" fmla="*/ 4 h 20"/>
                <a:gd name="T36" fmla="*/ 35 w 47"/>
                <a:gd name="T3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20">
                  <a:moveTo>
                    <a:pt x="35" y="2"/>
                  </a:moveTo>
                  <a:cubicBezTo>
                    <a:pt x="33" y="2"/>
                    <a:pt x="31" y="1"/>
                    <a:pt x="29" y="1"/>
                  </a:cubicBezTo>
                  <a:cubicBezTo>
                    <a:pt x="27" y="2"/>
                    <a:pt x="23" y="1"/>
                    <a:pt x="22" y="1"/>
                  </a:cubicBezTo>
                  <a:cubicBezTo>
                    <a:pt x="20" y="0"/>
                    <a:pt x="19" y="2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8" y="7"/>
                    <a:pt x="5" y="8"/>
                    <a:pt x="3" y="8"/>
                  </a:cubicBezTo>
                  <a:cubicBezTo>
                    <a:pt x="2" y="8"/>
                    <a:pt x="1" y="9"/>
                    <a:pt x="0" y="11"/>
                  </a:cubicBezTo>
                  <a:cubicBezTo>
                    <a:pt x="1" y="13"/>
                    <a:pt x="3" y="16"/>
                    <a:pt x="4" y="17"/>
                  </a:cubicBezTo>
                  <a:cubicBezTo>
                    <a:pt x="7" y="20"/>
                    <a:pt x="16" y="19"/>
                    <a:pt x="16" y="17"/>
                  </a:cubicBezTo>
                  <a:cubicBezTo>
                    <a:pt x="16" y="16"/>
                    <a:pt x="23" y="15"/>
                    <a:pt x="24" y="15"/>
                  </a:cubicBezTo>
                  <a:cubicBezTo>
                    <a:pt x="26" y="15"/>
                    <a:pt x="31" y="9"/>
                    <a:pt x="32" y="10"/>
                  </a:cubicBezTo>
                  <a:cubicBezTo>
                    <a:pt x="33" y="10"/>
                    <a:pt x="39" y="11"/>
                    <a:pt x="40" y="12"/>
                  </a:cubicBezTo>
                  <a:cubicBezTo>
                    <a:pt x="41" y="13"/>
                    <a:pt x="43" y="14"/>
                    <a:pt x="45" y="14"/>
                  </a:cubicBezTo>
                  <a:cubicBezTo>
                    <a:pt x="44" y="13"/>
                    <a:pt x="44" y="12"/>
                    <a:pt x="44" y="11"/>
                  </a:cubicBezTo>
                  <a:cubicBezTo>
                    <a:pt x="44" y="10"/>
                    <a:pt x="46" y="6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5" y="4"/>
                    <a:pt x="43" y="4"/>
                    <a:pt x="43" y="4"/>
                  </a:cubicBezTo>
                  <a:cubicBezTo>
                    <a:pt x="42" y="3"/>
                    <a:pt x="38" y="2"/>
                    <a:pt x="3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7FA5D1F3-9024-0874-CDB1-E533BEE89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297" y="3251177"/>
              <a:ext cx="80054" cy="154129"/>
            </a:xfrm>
            <a:custGeom>
              <a:avLst/>
              <a:gdLst>
                <a:gd name="T0" fmla="*/ 23 w 31"/>
                <a:gd name="T1" fmla="*/ 42 h 52"/>
                <a:gd name="T2" fmla="*/ 21 w 31"/>
                <a:gd name="T3" fmla="*/ 38 h 52"/>
                <a:gd name="T4" fmla="*/ 23 w 31"/>
                <a:gd name="T5" fmla="*/ 34 h 52"/>
                <a:gd name="T6" fmla="*/ 20 w 31"/>
                <a:gd name="T7" fmla="*/ 29 h 52"/>
                <a:gd name="T8" fmla="*/ 23 w 31"/>
                <a:gd name="T9" fmla="*/ 26 h 52"/>
                <a:gd name="T10" fmla="*/ 24 w 31"/>
                <a:gd name="T11" fmla="*/ 20 h 52"/>
                <a:gd name="T12" fmla="*/ 24 w 31"/>
                <a:gd name="T13" fmla="*/ 12 h 52"/>
                <a:gd name="T14" fmla="*/ 29 w 31"/>
                <a:gd name="T15" fmla="*/ 7 h 52"/>
                <a:gd name="T16" fmla="*/ 27 w 31"/>
                <a:gd name="T17" fmla="*/ 4 h 52"/>
                <a:gd name="T18" fmla="*/ 22 w 31"/>
                <a:gd name="T19" fmla="*/ 3 h 52"/>
                <a:gd name="T20" fmla="*/ 18 w 31"/>
                <a:gd name="T21" fmla="*/ 3 h 52"/>
                <a:gd name="T22" fmla="*/ 13 w 31"/>
                <a:gd name="T23" fmla="*/ 2 h 52"/>
                <a:gd name="T24" fmla="*/ 10 w 31"/>
                <a:gd name="T25" fmla="*/ 1 h 52"/>
                <a:gd name="T26" fmla="*/ 8 w 31"/>
                <a:gd name="T27" fmla="*/ 2 h 52"/>
                <a:gd name="T28" fmla="*/ 8 w 31"/>
                <a:gd name="T29" fmla="*/ 8 h 52"/>
                <a:gd name="T30" fmla="*/ 3 w 31"/>
                <a:gd name="T31" fmla="*/ 28 h 52"/>
                <a:gd name="T32" fmla="*/ 6 w 31"/>
                <a:gd name="T33" fmla="*/ 36 h 52"/>
                <a:gd name="T34" fmla="*/ 7 w 31"/>
                <a:gd name="T35" fmla="*/ 50 h 52"/>
                <a:gd name="T36" fmla="*/ 14 w 31"/>
                <a:gd name="T37" fmla="*/ 52 h 52"/>
                <a:gd name="T38" fmla="*/ 21 w 31"/>
                <a:gd name="T39" fmla="*/ 50 h 52"/>
                <a:gd name="T40" fmla="*/ 19 w 31"/>
                <a:gd name="T41" fmla="*/ 47 h 52"/>
                <a:gd name="T42" fmla="*/ 23 w 31"/>
                <a:gd name="T43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52">
                  <a:moveTo>
                    <a:pt x="23" y="42"/>
                  </a:moveTo>
                  <a:cubicBezTo>
                    <a:pt x="26" y="42"/>
                    <a:pt x="22" y="39"/>
                    <a:pt x="21" y="38"/>
                  </a:cubicBezTo>
                  <a:cubicBezTo>
                    <a:pt x="20" y="37"/>
                    <a:pt x="21" y="34"/>
                    <a:pt x="23" y="34"/>
                  </a:cubicBezTo>
                  <a:cubicBezTo>
                    <a:pt x="25" y="34"/>
                    <a:pt x="23" y="31"/>
                    <a:pt x="20" y="29"/>
                  </a:cubicBezTo>
                  <a:cubicBezTo>
                    <a:pt x="18" y="27"/>
                    <a:pt x="20" y="26"/>
                    <a:pt x="23" y="26"/>
                  </a:cubicBezTo>
                  <a:cubicBezTo>
                    <a:pt x="25" y="26"/>
                    <a:pt x="22" y="22"/>
                    <a:pt x="24" y="20"/>
                  </a:cubicBezTo>
                  <a:cubicBezTo>
                    <a:pt x="26" y="18"/>
                    <a:pt x="24" y="14"/>
                    <a:pt x="24" y="12"/>
                  </a:cubicBezTo>
                  <a:cubicBezTo>
                    <a:pt x="24" y="10"/>
                    <a:pt x="27" y="10"/>
                    <a:pt x="29" y="7"/>
                  </a:cubicBezTo>
                  <a:cubicBezTo>
                    <a:pt x="31" y="5"/>
                    <a:pt x="27" y="6"/>
                    <a:pt x="27" y="4"/>
                  </a:cubicBezTo>
                  <a:cubicBezTo>
                    <a:pt x="27" y="2"/>
                    <a:pt x="24" y="1"/>
                    <a:pt x="22" y="3"/>
                  </a:cubicBezTo>
                  <a:cubicBezTo>
                    <a:pt x="20" y="4"/>
                    <a:pt x="20" y="3"/>
                    <a:pt x="18" y="3"/>
                  </a:cubicBezTo>
                  <a:cubicBezTo>
                    <a:pt x="17" y="3"/>
                    <a:pt x="13" y="4"/>
                    <a:pt x="13" y="2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8" y="5"/>
                    <a:pt x="7" y="7"/>
                    <a:pt x="8" y="8"/>
                  </a:cubicBezTo>
                  <a:cubicBezTo>
                    <a:pt x="10" y="11"/>
                    <a:pt x="6" y="25"/>
                    <a:pt x="3" y="28"/>
                  </a:cubicBezTo>
                  <a:cubicBezTo>
                    <a:pt x="0" y="32"/>
                    <a:pt x="3" y="33"/>
                    <a:pt x="6" y="36"/>
                  </a:cubicBezTo>
                  <a:cubicBezTo>
                    <a:pt x="10" y="38"/>
                    <a:pt x="7" y="48"/>
                    <a:pt x="7" y="50"/>
                  </a:cubicBezTo>
                  <a:cubicBezTo>
                    <a:pt x="7" y="52"/>
                    <a:pt x="10" y="52"/>
                    <a:pt x="14" y="52"/>
                  </a:cubicBezTo>
                  <a:cubicBezTo>
                    <a:pt x="16" y="52"/>
                    <a:pt x="18" y="51"/>
                    <a:pt x="21" y="50"/>
                  </a:cubicBezTo>
                  <a:cubicBezTo>
                    <a:pt x="20" y="49"/>
                    <a:pt x="19" y="48"/>
                    <a:pt x="19" y="47"/>
                  </a:cubicBezTo>
                  <a:cubicBezTo>
                    <a:pt x="19" y="46"/>
                    <a:pt x="19" y="43"/>
                    <a:pt x="23" y="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1" name="Freeform 76">
              <a:extLst>
                <a:ext uri="{FF2B5EF4-FFF2-40B4-BE49-F238E27FC236}">
                  <a16:creationId xmlns:a16="http://schemas.microsoft.com/office/drawing/2014/main" id="{EE07B4D5-57A8-E828-AF6E-9B0EC86C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5226" y="2886530"/>
              <a:ext cx="91019" cy="88968"/>
            </a:xfrm>
            <a:custGeom>
              <a:avLst/>
              <a:gdLst>
                <a:gd name="T0" fmla="*/ 11 w 35"/>
                <a:gd name="T1" fmla="*/ 24 h 30"/>
                <a:gd name="T2" fmla="*/ 17 w 35"/>
                <a:gd name="T3" fmla="*/ 24 h 30"/>
                <a:gd name="T4" fmla="*/ 23 w 35"/>
                <a:gd name="T5" fmla="*/ 29 h 30"/>
                <a:gd name="T6" fmla="*/ 25 w 35"/>
                <a:gd name="T7" fmla="*/ 30 h 30"/>
                <a:gd name="T8" fmla="*/ 26 w 35"/>
                <a:gd name="T9" fmla="*/ 24 h 30"/>
                <a:gd name="T10" fmla="*/ 27 w 35"/>
                <a:gd name="T11" fmla="*/ 20 h 30"/>
                <a:gd name="T12" fmla="*/ 31 w 35"/>
                <a:gd name="T13" fmla="*/ 17 h 30"/>
                <a:gd name="T14" fmla="*/ 33 w 35"/>
                <a:gd name="T15" fmla="*/ 15 h 30"/>
                <a:gd name="T16" fmla="*/ 30 w 35"/>
                <a:gd name="T17" fmla="*/ 10 h 30"/>
                <a:gd name="T18" fmla="*/ 34 w 35"/>
                <a:gd name="T19" fmla="*/ 6 h 30"/>
                <a:gd name="T20" fmla="*/ 34 w 35"/>
                <a:gd name="T21" fmla="*/ 1 h 30"/>
                <a:gd name="T22" fmla="*/ 32 w 35"/>
                <a:gd name="T23" fmla="*/ 1 h 30"/>
                <a:gd name="T24" fmla="*/ 24 w 35"/>
                <a:gd name="T25" fmla="*/ 2 h 30"/>
                <a:gd name="T26" fmla="*/ 20 w 35"/>
                <a:gd name="T27" fmla="*/ 7 h 30"/>
                <a:gd name="T28" fmla="*/ 16 w 35"/>
                <a:gd name="T29" fmla="*/ 8 h 30"/>
                <a:gd name="T30" fmla="*/ 12 w 35"/>
                <a:gd name="T31" fmla="*/ 10 h 30"/>
                <a:gd name="T32" fmla="*/ 8 w 35"/>
                <a:gd name="T33" fmla="*/ 17 h 30"/>
                <a:gd name="T34" fmla="*/ 2 w 35"/>
                <a:gd name="T35" fmla="*/ 24 h 30"/>
                <a:gd name="T36" fmla="*/ 0 w 35"/>
                <a:gd name="T37" fmla="*/ 25 h 30"/>
                <a:gd name="T38" fmla="*/ 3 w 35"/>
                <a:gd name="T39" fmla="*/ 26 h 30"/>
                <a:gd name="T40" fmla="*/ 11 w 35"/>
                <a:gd name="T41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0">
                  <a:moveTo>
                    <a:pt x="11" y="24"/>
                  </a:moveTo>
                  <a:cubicBezTo>
                    <a:pt x="13" y="22"/>
                    <a:pt x="16" y="23"/>
                    <a:pt x="17" y="24"/>
                  </a:cubicBezTo>
                  <a:cubicBezTo>
                    <a:pt x="19" y="26"/>
                    <a:pt x="21" y="26"/>
                    <a:pt x="23" y="29"/>
                  </a:cubicBezTo>
                  <a:cubicBezTo>
                    <a:pt x="24" y="29"/>
                    <a:pt x="24" y="30"/>
                    <a:pt x="25" y="30"/>
                  </a:cubicBezTo>
                  <a:cubicBezTo>
                    <a:pt x="25" y="29"/>
                    <a:pt x="25" y="25"/>
                    <a:pt x="26" y="24"/>
                  </a:cubicBezTo>
                  <a:cubicBezTo>
                    <a:pt x="27" y="22"/>
                    <a:pt x="25" y="20"/>
                    <a:pt x="27" y="20"/>
                  </a:cubicBezTo>
                  <a:cubicBezTo>
                    <a:pt x="28" y="20"/>
                    <a:pt x="31" y="20"/>
                    <a:pt x="31" y="17"/>
                  </a:cubicBezTo>
                  <a:cubicBezTo>
                    <a:pt x="31" y="15"/>
                    <a:pt x="32" y="16"/>
                    <a:pt x="33" y="15"/>
                  </a:cubicBezTo>
                  <a:cubicBezTo>
                    <a:pt x="34" y="13"/>
                    <a:pt x="31" y="11"/>
                    <a:pt x="30" y="10"/>
                  </a:cubicBezTo>
                  <a:cubicBezTo>
                    <a:pt x="30" y="9"/>
                    <a:pt x="32" y="9"/>
                    <a:pt x="34" y="6"/>
                  </a:cubicBezTo>
                  <a:cubicBezTo>
                    <a:pt x="35" y="5"/>
                    <a:pt x="35" y="3"/>
                    <a:pt x="34" y="1"/>
                  </a:cubicBezTo>
                  <a:cubicBezTo>
                    <a:pt x="34" y="1"/>
                    <a:pt x="33" y="2"/>
                    <a:pt x="32" y="1"/>
                  </a:cubicBezTo>
                  <a:cubicBezTo>
                    <a:pt x="30" y="0"/>
                    <a:pt x="27" y="1"/>
                    <a:pt x="24" y="2"/>
                  </a:cubicBezTo>
                  <a:cubicBezTo>
                    <a:pt x="20" y="2"/>
                    <a:pt x="19" y="6"/>
                    <a:pt x="20" y="7"/>
                  </a:cubicBezTo>
                  <a:cubicBezTo>
                    <a:pt x="22" y="9"/>
                    <a:pt x="17" y="10"/>
                    <a:pt x="16" y="8"/>
                  </a:cubicBezTo>
                  <a:cubicBezTo>
                    <a:pt x="16" y="6"/>
                    <a:pt x="12" y="7"/>
                    <a:pt x="12" y="10"/>
                  </a:cubicBezTo>
                  <a:cubicBezTo>
                    <a:pt x="13" y="12"/>
                    <a:pt x="8" y="13"/>
                    <a:pt x="8" y="17"/>
                  </a:cubicBezTo>
                  <a:cubicBezTo>
                    <a:pt x="9" y="20"/>
                    <a:pt x="4" y="23"/>
                    <a:pt x="2" y="24"/>
                  </a:cubicBezTo>
                  <a:cubicBezTo>
                    <a:pt x="1" y="25"/>
                    <a:pt x="1" y="25"/>
                    <a:pt x="0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6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8311E1B0-9FAD-7726-9F8A-18AC4BA80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250" y="2999306"/>
              <a:ext cx="15352" cy="22556"/>
            </a:xfrm>
            <a:custGeom>
              <a:avLst/>
              <a:gdLst>
                <a:gd name="T0" fmla="*/ 4 w 6"/>
                <a:gd name="T1" fmla="*/ 0 h 8"/>
                <a:gd name="T2" fmla="*/ 1 w 6"/>
                <a:gd name="T3" fmla="*/ 7 h 8"/>
                <a:gd name="T4" fmla="*/ 6 w 6"/>
                <a:gd name="T5" fmla="*/ 8 h 8"/>
                <a:gd name="T6" fmla="*/ 4 w 6"/>
                <a:gd name="T7" fmla="*/ 1 h 8"/>
                <a:gd name="T8" fmla="*/ 4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2" y="1"/>
                    <a:pt x="0" y="3"/>
                    <a:pt x="1" y="7"/>
                  </a:cubicBezTo>
                  <a:cubicBezTo>
                    <a:pt x="2" y="7"/>
                    <a:pt x="5" y="7"/>
                    <a:pt x="6" y="8"/>
                  </a:cubicBezTo>
                  <a:cubicBezTo>
                    <a:pt x="6" y="3"/>
                    <a:pt x="4" y="2"/>
                    <a:pt x="4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14A88F96-0946-1E1D-44BE-6FED2A20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066" y="2951690"/>
              <a:ext cx="85537" cy="70172"/>
            </a:xfrm>
            <a:custGeom>
              <a:avLst/>
              <a:gdLst>
                <a:gd name="T0" fmla="*/ 1 w 33"/>
                <a:gd name="T1" fmla="*/ 7 h 24"/>
                <a:gd name="T2" fmla="*/ 4 w 33"/>
                <a:gd name="T3" fmla="*/ 10 h 24"/>
                <a:gd name="T4" fmla="*/ 8 w 33"/>
                <a:gd name="T5" fmla="*/ 12 h 24"/>
                <a:gd name="T6" fmla="*/ 13 w 33"/>
                <a:gd name="T7" fmla="*/ 16 h 24"/>
                <a:gd name="T8" fmla="*/ 16 w 33"/>
                <a:gd name="T9" fmla="*/ 18 h 24"/>
                <a:gd name="T10" fmla="*/ 20 w 33"/>
                <a:gd name="T11" fmla="*/ 17 h 24"/>
                <a:gd name="T12" fmla="*/ 22 w 33"/>
                <a:gd name="T13" fmla="*/ 21 h 24"/>
                <a:gd name="T14" fmla="*/ 26 w 33"/>
                <a:gd name="T15" fmla="*/ 23 h 24"/>
                <a:gd name="T16" fmla="*/ 28 w 33"/>
                <a:gd name="T17" fmla="*/ 23 h 24"/>
                <a:gd name="T18" fmla="*/ 31 w 33"/>
                <a:gd name="T19" fmla="*/ 16 h 24"/>
                <a:gd name="T20" fmla="*/ 32 w 33"/>
                <a:gd name="T21" fmla="*/ 14 h 24"/>
                <a:gd name="T22" fmla="*/ 30 w 33"/>
                <a:gd name="T23" fmla="*/ 8 h 24"/>
                <a:gd name="T24" fmla="*/ 30 w 33"/>
                <a:gd name="T25" fmla="*/ 8 h 24"/>
                <a:gd name="T26" fmla="*/ 28 w 33"/>
                <a:gd name="T27" fmla="*/ 7 h 24"/>
                <a:gd name="T28" fmla="*/ 22 w 33"/>
                <a:gd name="T29" fmla="*/ 2 h 24"/>
                <a:gd name="T30" fmla="*/ 16 w 33"/>
                <a:gd name="T31" fmla="*/ 2 h 24"/>
                <a:gd name="T32" fmla="*/ 8 w 33"/>
                <a:gd name="T33" fmla="*/ 4 h 24"/>
                <a:gd name="T34" fmla="*/ 5 w 33"/>
                <a:gd name="T35" fmla="*/ 3 h 24"/>
                <a:gd name="T36" fmla="*/ 0 w 33"/>
                <a:gd name="T37" fmla="*/ 6 h 24"/>
                <a:gd name="T38" fmla="*/ 1 w 33"/>
                <a:gd name="T3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4">
                  <a:moveTo>
                    <a:pt x="1" y="7"/>
                  </a:moveTo>
                  <a:cubicBezTo>
                    <a:pt x="1" y="8"/>
                    <a:pt x="3" y="11"/>
                    <a:pt x="4" y="10"/>
                  </a:cubicBezTo>
                  <a:cubicBezTo>
                    <a:pt x="5" y="9"/>
                    <a:pt x="7" y="12"/>
                    <a:pt x="8" y="12"/>
                  </a:cubicBezTo>
                  <a:cubicBezTo>
                    <a:pt x="10" y="13"/>
                    <a:pt x="13" y="15"/>
                    <a:pt x="13" y="16"/>
                  </a:cubicBezTo>
                  <a:cubicBezTo>
                    <a:pt x="14" y="17"/>
                    <a:pt x="14" y="19"/>
                    <a:pt x="16" y="18"/>
                  </a:cubicBezTo>
                  <a:cubicBezTo>
                    <a:pt x="18" y="18"/>
                    <a:pt x="20" y="15"/>
                    <a:pt x="20" y="17"/>
                  </a:cubicBezTo>
                  <a:cubicBezTo>
                    <a:pt x="20" y="18"/>
                    <a:pt x="20" y="21"/>
                    <a:pt x="22" y="21"/>
                  </a:cubicBezTo>
                  <a:cubicBezTo>
                    <a:pt x="24" y="20"/>
                    <a:pt x="24" y="24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7" y="19"/>
                    <a:pt x="29" y="17"/>
                    <a:pt x="31" y="16"/>
                  </a:cubicBezTo>
                  <a:cubicBezTo>
                    <a:pt x="31" y="15"/>
                    <a:pt x="32" y="15"/>
                    <a:pt x="32" y="14"/>
                  </a:cubicBezTo>
                  <a:cubicBezTo>
                    <a:pt x="33" y="12"/>
                    <a:pt x="30" y="10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7"/>
                    <a:pt x="28" y="7"/>
                  </a:cubicBezTo>
                  <a:cubicBezTo>
                    <a:pt x="26" y="4"/>
                    <a:pt x="24" y="4"/>
                    <a:pt x="22" y="2"/>
                  </a:cubicBezTo>
                  <a:cubicBezTo>
                    <a:pt x="21" y="1"/>
                    <a:pt x="18" y="0"/>
                    <a:pt x="16" y="2"/>
                  </a:cubicBezTo>
                  <a:cubicBezTo>
                    <a:pt x="15" y="3"/>
                    <a:pt x="11" y="4"/>
                    <a:pt x="8" y="4"/>
                  </a:cubicBezTo>
                  <a:cubicBezTo>
                    <a:pt x="8" y="4"/>
                    <a:pt x="7" y="4"/>
                    <a:pt x="5" y="3"/>
                  </a:cubicBezTo>
                  <a:cubicBezTo>
                    <a:pt x="4" y="4"/>
                    <a:pt x="2" y="5"/>
                    <a:pt x="0" y="6"/>
                  </a:cubicBezTo>
                  <a:cubicBezTo>
                    <a:pt x="0" y="6"/>
                    <a:pt x="1" y="6"/>
                    <a:pt x="1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5BCF0071-849F-9CBE-8873-E804A896C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884" y="3055696"/>
              <a:ext cx="199586" cy="147864"/>
            </a:xfrm>
            <a:custGeom>
              <a:avLst/>
              <a:gdLst>
                <a:gd name="T0" fmla="*/ 69 w 77"/>
                <a:gd name="T1" fmla="*/ 33 h 50"/>
                <a:gd name="T2" fmla="*/ 65 w 77"/>
                <a:gd name="T3" fmla="*/ 31 h 50"/>
                <a:gd name="T4" fmla="*/ 65 w 77"/>
                <a:gd name="T5" fmla="*/ 31 h 50"/>
                <a:gd name="T6" fmla="*/ 64 w 77"/>
                <a:gd name="T7" fmla="*/ 21 h 50"/>
                <a:gd name="T8" fmla="*/ 59 w 77"/>
                <a:gd name="T9" fmla="*/ 10 h 50"/>
                <a:gd name="T10" fmla="*/ 53 w 77"/>
                <a:gd name="T11" fmla="*/ 0 h 50"/>
                <a:gd name="T12" fmla="*/ 49 w 77"/>
                <a:gd name="T13" fmla="*/ 2 h 50"/>
                <a:gd name="T14" fmla="*/ 44 w 77"/>
                <a:gd name="T15" fmla="*/ 5 h 50"/>
                <a:gd name="T16" fmla="*/ 40 w 77"/>
                <a:gd name="T17" fmla="*/ 5 h 50"/>
                <a:gd name="T18" fmla="*/ 36 w 77"/>
                <a:gd name="T19" fmla="*/ 6 h 50"/>
                <a:gd name="T20" fmla="*/ 31 w 77"/>
                <a:gd name="T21" fmla="*/ 5 h 50"/>
                <a:gd name="T22" fmla="*/ 23 w 77"/>
                <a:gd name="T23" fmla="*/ 3 h 50"/>
                <a:gd name="T24" fmla="*/ 20 w 77"/>
                <a:gd name="T25" fmla="*/ 3 h 50"/>
                <a:gd name="T26" fmla="*/ 19 w 77"/>
                <a:gd name="T27" fmla="*/ 5 h 50"/>
                <a:gd name="T28" fmla="*/ 13 w 77"/>
                <a:gd name="T29" fmla="*/ 9 h 50"/>
                <a:gd name="T30" fmla="*/ 6 w 77"/>
                <a:gd name="T31" fmla="*/ 21 h 50"/>
                <a:gd name="T32" fmla="*/ 0 w 77"/>
                <a:gd name="T33" fmla="*/ 25 h 50"/>
                <a:gd name="T34" fmla="*/ 3 w 77"/>
                <a:gd name="T35" fmla="*/ 30 h 50"/>
                <a:gd name="T36" fmla="*/ 6 w 77"/>
                <a:gd name="T37" fmla="*/ 33 h 50"/>
                <a:gd name="T38" fmla="*/ 7 w 77"/>
                <a:gd name="T39" fmla="*/ 38 h 50"/>
                <a:gd name="T40" fmla="*/ 17 w 77"/>
                <a:gd name="T41" fmla="*/ 41 h 50"/>
                <a:gd name="T42" fmla="*/ 17 w 77"/>
                <a:gd name="T43" fmla="*/ 45 h 50"/>
                <a:gd name="T44" fmla="*/ 22 w 77"/>
                <a:gd name="T45" fmla="*/ 48 h 50"/>
                <a:gd name="T46" fmla="*/ 31 w 77"/>
                <a:gd name="T47" fmla="*/ 49 h 50"/>
                <a:gd name="T48" fmla="*/ 40 w 77"/>
                <a:gd name="T49" fmla="*/ 49 h 50"/>
                <a:gd name="T50" fmla="*/ 46 w 77"/>
                <a:gd name="T51" fmla="*/ 47 h 50"/>
                <a:gd name="T52" fmla="*/ 56 w 77"/>
                <a:gd name="T53" fmla="*/ 45 h 50"/>
                <a:gd name="T54" fmla="*/ 63 w 77"/>
                <a:gd name="T55" fmla="*/ 47 h 50"/>
                <a:gd name="T56" fmla="*/ 68 w 77"/>
                <a:gd name="T57" fmla="*/ 49 h 50"/>
                <a:gd name="T58" fmla="*/ 68 w 77"/>
                <a:gd name="T59" fmla="*/ 45 h 50"/>
                <a:gd name="T60" fmla="*/ 72 w 77"/>
                <a:gd name="T61" fmla="*/ 38 h 50"/>
                <a:gd name="T62" fmla="*/ 76 w 77"/>
                <a:gd name="T63" fmla="*/ 34 h 50"/>
                <a:gd name="T64" fmla="*/ 76 w 77"/>
                <a:gd name="T65" fmla="*/ 33 h 50"/>
                <a:gd name="T66" fmla="*/ 73 w 77"/>
                <a:gd name="T67" fmla="*/ 31 h 50"/>
                <a:gd name="T68" fmla="*/ 69 w 77"/>
                <a:gd name="T6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50">
                  <a:moveTo>
                    <a:pt x="69" y="33"/>
                  </a:moveTo>
                  <a:cubicBezTo>
                    <a:pt x="67" y="33"/>
                    <a:pt x="65" y="32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3" y="29"/>
                    <a:pt x="63" y="23"/>
                    <a:pt x="64" y="21"/>
                  </a:cubicBezTo>
                  <a:cubicBezTo>
                    <a:pt x="66" y="19"/>
                    <a:pt x="61" y="12"/>
                    <a:pt x="59" y="10"/>
                  </a:cubicBezTo>
                  <a:cubicBezTo>
                    <a:pt x="58" y="8"/>
                    <a:pt x="55" y="4"/>
                    <a:pt x="53" y="0"/>
                  </a:cubicBezTo>
                  <a:cubicBezTo>
                    <a:pt x="51" y="1"/>
                    <a:pt x="49" y="1"/>
                    <a:pt x="49" y="2"/>
                  </a:cubicBezTo>
                  <a:cubicBezTo>
                    <a:pt x="48" y="3"/>
                    <a:pt x="46" y="5"/>
                    <a:pt x="44" y="5"/>
                  </a:cubicBezTo>
                  <a:cubicBezTo>
                    <a:pt x="43" y="5"/>
                    <a:pt x="41" y="4"/>
                    <a:pt x="40" y="5"/>
                  </a:cubicBezTo>
                  <a:cubicBezTo>
                    <a:pt x="39" y="6"/>
                    <a:pt x="37" y="7"/>
                    <a:pt x="36" y="6"/>
                  </a:cubicBezTo>
                  <a:cubicBezTo>
                    <a:pt x="36" y="5"/>
                    <a:pt x="33" y="5"/>
                    <a:pt x="31" y="5"/>
                  </a:cubicBezTo>
                  <a:cubicBezTo>
                    <a:pt x="30" y="5"/>
                    <a:pt x="24" y="3"/>
                    <a:pt x="23" y="3"/>
                  </a:cubicBezTo>
                  <a:cubicBezTo>
                    <a:pt x="22" y="3"/>
                    <a:pt x="21" y="3"/>
                    <a:pt x="20" y="3"/>
                  </a:cubicBezTo>
                  <a:cubicBezTo>
                    <a:pt x="20" y="4"/>
                    <a:pt x="20" y="4"/>
                    <a:pt x="19" y="5"/>
                  </a:cubicBezTo>
                  <a:cubicBezTo>
                    <a:pt x="17" y="6"/>
                    <a:pt x="14" y="8"/>
                    <a:pt x="13" y="9"/>
                  </a:cubicBezTo>
                  <a:cubicBezTo>
                    <a:pt x="12" y="9"/>
                    <a:pt x="8" y="19"/>
                    <a:pt x="6" y="21"/>
                  </a:cubicBezTo>
                  <a:cubicBezTo>
                    <a:pt x="3" y="24"/>
                    <a:pt x="1" y="24"/>
                    <a:pt x="0" y="25"/>
                  </a:cubicBezTo>
                  <a:cubicBezTo>
                    <a:pt x="0" y="26"/>
                    <a:pt x="3" y="29"/>
                    <a:pt x="3" y="30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8" y="33"/>
                    <a:pt x="6" y="38"/>
                    <a:pt x="7" y="38"/>
                  </a:cubicBezTo>
                  <a:cubicBezTo>
                    <a:pt x="9" y="39"/>
                    <a:pt x="17" y="39"/>
                    <a:pt x="17" y="41"/>
                  </a:cubicBezTo>
                  <a:cubicBezTo>
                    <a:pt x="17" y="43"/>
                    <a:pt x="18" y="44"/>
                    <a:pt x="17" y="45"/>
                  </a:cubicBezTo>
                  <a:cubicBezTo>
                    <a:pt x="19" y="45"/>
                    <a:pt x="21" y="48"/>
                    <a:pt x="22" y="48"/>
                  </a:cubicBezTo>
                  <a:cubicBezTo>
                    <a:pt x="23" y="48"/>
                    <a:pt x="30" y="49"/>
                    <a:pt x="31" y="49"/>
                  </a:cubicBezTo>
                  <a:cubicBezTo>
                    <a:pt x="32" y="49"/>
                    <a:pt x="38" y="49"/>
                    <a:pt x="40" y="49"/>
                  </a:cubicBezTo>
                  <a:cubicBezTo>
                    <a:pt x="42" y="50"/>
                    <a:pt x="44" y="49"/>
                    <a:pt x="46" y="47"/>
                  </a:cubicBezTo>
                  <a:cubicBezTo>
                    <a:pt x="48" y="45"/>
                    <a:pt x="54" y="45"/>
                    <a:pt x="56" y="45"/>
                  </a:cubicBezTo>
                  <a:cubicBezTo>
                    <a:pt x="58" y="45"/>
                    <a:pt x="62" y="46"/>
                    <a:pt x="63" y="47"/>
                  </a:cubicBezTo>
                  <a:cubicBezTo>
                    <a:pt x="63" y="48"/>
                    <a:pt x="65" y="49"/>
                    <a:pt x="68" y="49"/>
                  </a:cubicBezTo>
                  <a:cubicBezTo>
                    <a:pt x="68" y="48"/>
                    <a:pt x="68" y="47"/>
                    <a:pt x="68" y="45"/>
                  </a:cubicBezTo>
                  <a:cubicBezTo>
                    <a:pt x="68" y="42"/>
                    <a:pt x="69" y="38"/>
                    <a:pt x="72" y="38"/>
                  </a:cubicBezTo>
                  <a:cubicBezTo>
                    <a:pt x="74" y="38"/>
                    <a:pt x="77" y="38"/>
                    <a:pt x="76" y="34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5" y="32"/>
                    <a:pt x="74" y="31"/>
                    <a:pt x="73" y="31"/>
                  </a:cubicBezTo>
                  <a:cubicBezTo>
                    <a:pt x="72" y="31"/>
                    <a:pt x="69" y="33"/>
                    <a:pt x="69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F9DA7ADD-421B-612E-B2FD-1DDF630F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61" y="3049429"/>
              <a:ext cx="67990" cy="97740"/>
            </a:xfrm>
            <a:custGeom>
              <a:avLst/>
              <a:gdLst>
                <a:gd name="T0" fmla="*/ 19 w 26"/>
                <a:gd name="T1" fmla="*/ 9 h 33"/>
                <a:gd name="T2" fmla="*/ 13 w 26"/>
                <a:gd name="T3" fmla="*/ 4 h 33"/>
                <a:gd name="T4" fmla="*/ 6 w 26"/>
                <a:gd name="T5" fmla="*/ 1 h 33"/>
                <a:gd name="T6" fmla="*/ 0 w 26"/>
                <a:gd name="T7" fmla="*/ 2 h 33"/>
                <a:gd name="T8" fmla="*/ 6 w 26"/>
                <a:gd name="T9" fmla="*/ 12 h 33"/>
                <a:gd name="T10" fmla="*/ 11 w 26"/>
                <a:gd name="T11" fmla="*/ 23 h 33"/>
                <a:gd name="T12" fmla="*/ 12 w 26"/>
                <a:gd name="T13" fmla="*/ 33 h 33"/>
                <a:gd name="T14" fmla="*/ 17 w 26"/>
                <a:gd name="T15" fmla="*/ 25 h 33"/>
                <a:gd name="T16" fmla="*/ 20 w 26"/>
                <a:gd name="T17" fmla="*/ 22 h 33"/>
                <a:gd name="T18" fmla="*/ 26 w 26"/>
                <a:gd name="T19" fmla="*/ 23 h 33"/>
                <a:gd name="T20" fmla="*/ 24 w 26"/>
                <a:gd name="T21" fmla="*/ 17 h 33"/>
                <a:gd name="T22" fmla="*/ 19 w 26"/>
                <a:gd name="T2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3">
                  <a:moveTo>
                    <a:pt x="19" y="9"/>
                  </a:moveTo>
                  <a:cubicBezTo>
                    <a:pt x="18" y="6"/>
                    <a:pt x="15" y="4"/>
                    <a:pt x="13" y="4"/>
                  </a:cubicBezTo>
                  <a:cubicBezTo>
                    <a:pt x="11" y="4"/>
                    <a:pt x="8" y="0"/>
                    <a:pt x="6" y="1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2" y="6"/>
                    <a:pt x="5" y="10"/>
                    <a:pt x="6" y="12"/>
                  </a:cubicBezTo>
                  <a:cubicBezTo>
                    <a:pt x="8" y="14"/>
                    <a:pt x="13" y="21"/>
                    <a:pt x="11" y="23"/>
                  </a:cubicBezTo>
                  <a:cubicBezTo>
                    <a:pt x="10" y="25"/>
                    <a:pt x="10" y="31"/>
                    <a:pt x="12" y="33"/>
                  </a:cubicBezTo>
                  <a:cubicBezTo>
                    <a:pt x="14" y="31"/>
                    <a:pt x="17" y="27"/>
                    <a:pt x="17" y="25"/>
                  </a:cubicBezTo>
                  <a:cubicBezTo>
                    <a:pt x="17" y="24"/>
                    <a:pt x="17" y="21"/>
                    <a:pt x="20" y="22"/>
                  </a:cubicBezTo>
                  <a:cubicBezTo>
                    <a:pt x="23" y="22"/>
                    <a:pt x="26" y="24"/>
                    <a:pt x="26" y="23"/>
                  </a:cubicBezTo>
                  <a:cubicBezTo>
                    <a:pt x="26" y="22"/>
                    <a:pt x="25" y="18"/>
                    <a:pt x="24" y="17"/>
                  </a:cubicBezTo>
                  <a:cubicBezTo>
                    <a:pt x="23" y="16"/>
                    <a:pt x="20" y="12"/>
                    <a:pt x="19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A64AC62B-13AC-48B2-92C9-F23727528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266" y="3188522"/>
              <a:ext cx="138174" cy="86462"/>
            </a:xfrm>
            <a:custGeom>
              <a:avLst/>
              <a:gdLst>
                <a:gd name="T0" fmla="*/ 41 w 53"/>
                <a:gd name="T1" fmla="*/ 0 h 29"/>
                <a:gd name="T2" fmla="*/ 31 w 53"/>
                <a:gd name="T3" fmla="*/ 2 h 29"/>
                <a:gd name="T4" fmla="*/ 25 w 53"/>
                <a:gd name="T5" fmla="*/ 4 h 29"/>
                <a:gd name="T6" fmla="*/ 16 w 53"/>
                <a:gd name="T7" fmla="*/ 4 h 29"/>
                <a:gd name="T8" fmla="*/ 7 w 53"/>
                <a:gd name="T9" fmla="*/ 3 h 29"/>
                <a:gd name="T10" fmla="*/ 2 w 53"/>
                <a:gd name="T11" fmla="*/ 0 h 29"/>
                <a:gd name="T12" fmla="*/ 1 w 53"/>
                <a:gd name="T13" fmla="*/ 1 h 29"/>
                <a:gd name="T14" fmla="*/ 1 w 53"/>
                <a:gd name="T15" fmla="*/ 6 h 29"/>
                <a:gd name="T16" fmla="*/ 4 w 53"/>
                <a:gd name="T17" fmla="*/ 12 h 29"/>
                <a:gd name="T18" fmla="*/ 1 w 53"/>
                <a:gd name="T19" fmla="*/ 15 h 29"/>
                <a:gd name="T20" fmla="*/ 1 w 53"/>
                <a:gd name="T21" fmla="*/ 19 h 29"/>
                <a:gd name="T22" fmla="*/ 6 w 53"/>
                <a:gd name="T23" fmla="*/ 25 h 29"/>
                <a:gd name="T24" fmla="*/ 8 w 53"/>
                <a:gd name="T25" fmla="*/ 27 h 29"/>
                <a:gd name="T26" fmla="*/ 19 w 53"/>
                <a:gd name="T27" fmla="*/ 27 h 29"/>
                <a:gd name="T28" fmla="*/ 28 w 53"/>
                <a:gd name="T29" fmla="*/ 29 h 29"/>
                <a:gd name="T30" fmla="*/ 31 w 53"/>
                <a:gd name="T31" fmla="*/ 27 h 29"/>
                <a:gd name="T32" fmla="*/ 35 w 53"/>
                <a:gd name="T33" fmla="*/ 25 h 29"/>
                <a:gd name="T34" fmla="*/ 35 w 53"/>
                <a:gd name="T35" fmla="*/ 22 h 29"/>
                <a:gd name="T36" fmla="*/ 44 w 53"/>
                <a:gd name="T37" fmla="*/ 22 h 29"/>
                <a:gd name="T38" fmla="*/ 47 w 53"/>
                <a:gd name="T39" fmla="*/ 22 h 29"/>
                <a:gd name="T40" fmla="*/ 46 w 53"/>
                <a:gd name="T41" fmla="*/ 20 h 29"/>
                <a:gd name="T42" fmla="*/ 44 w 53"/>
                <a:gd name="T43" fmla="*/ 14 h 29"/>
                <a:gd name="T44" fmla="*/ 51 w 53"/>
                <a:gd name="T45" fmla="*/ 6 h 29"/>
                <a:gd name="T46" fmla="*/ 53 w 53"/>
                <a:gd name="T47" fmla="*/ 4 h 29"/>
                <a:gd name="T48" fmla="*/ 48 w 53"/>
                <a:gd name="T49" fmla="*/ 2 h 29"/>
                <a:gd name="T50" fmla="*/ 41 w 53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9">
                  <a:moveTo>
                    <a:pt x="41" y="0"/>
                  </a:moveTo>
                  <a:cubicBezTo>
                    <a:pt x="39" y="0"/>
                    <a:pt x="33" y="0"/>
                    <a:pt x="31" y="2"/>
                  </a:cubicBezTo>
                  <a:cubicBezTo>
                    <a:pt x="29" y="4"/>
                    <a:pt x="27" y="5"/>
                    <a:pt x="25" y="4"/>
                  </a:cubicBezTo>
                  <a:cubicBezTo>
                    <a:pt x="23" y="4"/>
                    <a:pt x="17" y="4"/>
                    <a:pt x="16" y="4"/>
                  </a:cubicBezTo>
                  <a:cubicBezTo>
                    <a:pt x="15" y="4"/>
                    <a:pt x="8" y="3"/>
                    <a:pt x="7" y="3"/>
                  </a:cubicBezTo>
                  <a:cubicBezTo>
                    <a:pt x="6" y="3"/>
                    <a:pt x="4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" y="8"/>
                    <a:pt x="6" y="12"/>
                    <a:pt x="4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1" y="16"/>
                    <a:pt x="1" y="19"/>
                    <a:pt x="1" y="19"/>
                  </a:cubicBezTo>
                  <a:cubicBezTo>
                    <a:pt x="2" y="20"/>
                    <a:pt x="6" y="24"/>
                    <a:pt x="6" y="25"/>
                  </a:cubicBezTo>
                  <a:cubicBezTo>
                    <a:pt x="6" y="26"/>
                    <a:pt x="8" y="26"/>
                    <a:pt x="8" y="27"/>
                  </a:cubicBezTo>
                  <a:cubicBezTo>
                    <a:pt x="11" y="27"/>
                    <a:pt x="17" y="26"/>
                    <a:pt x="19" y="27"/>
                  </a:cubicBezTo>
                  <a:cubicBezTo>
                    <a:pt x="21" y="28"/>
                    <a:pt x="28" y="29"/>
                    <a:pt x="28" y="29"/>
                  </a:cubicBezTo>
                  <a:cubicBezTo>
                    <a:pt x="30" y="29"/>
                    <a:pt x="32" y="28"/>
                    <a:pt x="31" y="27"/>
                  </a:cubicBezTo>
                  <a:cubicBezTo>
                    <a:pt x="31" y="26"/>
                    <a:pt x="33" y="25"/>
                    <a:pt x="35" y="25"/>
                  </a:cubicBezTo>
                  <a:cubicBezTo>
                    <a:pt x="35" y="24"/>
                    <a:pt x="35" y="23"/>
                    <a:pt x="35" y="22"/>
                  </a:cubicBezTo>
                  <a:cubicBezTo>
                    <a:pt x="36" y="22"/>
                    <a:pt x="41" y="21"/>
                    <a:pt x="44" y="22"/>
                  </a:cubicBezTo>
                  <a:cubicBezTo>
                    <a:pt x="45" y="23"/>
                    <a:pt x="46" y="23"/>
                    <a:pt x="47" y="22"/>
                  </a:cubicBezTo>
                  <a:cubicBezTo>
                    <a:pt x="47" y="21"/>
                    <a:pt x="46" y="20"/>
                    <a:pt x="46" y="20"/>
                  </a:cubicBezTo>
                  <a:cubicBezTo>
                    <a:pt x="45" y="20"/>
                    <a:pt x="42" y="14"/>
                    <a:pt x="44" y="14"/>
                  </a:cubicBezTo>
                  <a:cubicBezTo>
                    <a:pt x="46" y="13"/>
                    <a:pt x="48" y="7"/>
                    <a:pt x="51" y="6"/>
                  </a:cubicBezTo>
                  <a:cubicBezTo>
                    <a:pt x="52" y="6"/>
                    <a:pt x="52" y="5"/>
                    <a:pt x="53" y="4"/>
                  </a:cubicBezTo>
                  <a:cubicBezTo>
                    <a:pt x="50" y="4"/>
                    <a:pt x="48" y="3"/>
                    <a:pt x="48" y="2"/>
                  </a:cubicBezTo>
                  <a:cubicBezTo>
                    <a:pt x="47" y="1"/>
                    <a:pt x="43" y="0"/>
                    <a:pt x="41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3F00CDEA-A9D6-14AA-08E1-9BBD68490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884" y="3242404"/>
              <a:ext cx="59218" cy="47616"/>
            </a:xfrm>
            <a:custGeom>
              <a:avLst/>
              <a:gdLst>
                <a:gd name="T0" fmla="*/ 5 w 23"/>
                <a:gd name="T1" fmla="*/ 16 h 16"/>
                <a:gd name="T2" fmla="*/ 5 w 23"/>
                <a:gd name="T3" fmla="*/ 16 h 16"/>
                <a:gd name="T4" fmla="*/ 5 w 23"/>
                <a:gd name="T5" fmla="*/ 16 h 16"/>
                <a:gd name="T6" fmla="*/ 5 w 23"/>
                <a:gd name="T7" fmla="*/ 16 h 16"/>
                <a:gd name="T8" fmla="*/ 6 w 23"/>
                <a:gd name="T9" fmla="*/ 16 h 16"/>
                <a:gd name="T10" fmla="*/ 6 w 23"/>
                <a:gd name="T11" fmla="*/ 16 h 16"/>
                <a:gd name="T12" fmla="*/ 9 w 23"/>
                <a:gd name="T13" fmla="*/ 16 h 16"/>
                <a:gd name="T14" fmla="*/ 9 w 23"/>
                <a:gd name="T15" fmla="*/ 16 h 16"/>
                <a:gd name="T16" fmla="*/ 10 w 23"/>
                <a:gd name="T17" fmla="*/ 16 h 16"/>
                <a:gd name="T18" fmla="*/ 10 w 23"/>
                <a:gd name="T19" fmla="*/ 16 h 16"/>
                <a:gd name="T20" fmla="*/ 11 w 23"/>
                <a:gd name="T21" fmla="*/ 15 h 16"/>
                <a:gd name="T22" fmla="*/ 15 w 23"/>
                <a:gd name="T23" fmla="*/ 13 h 16"/>
                <a:gd name="T24" fmla="*/ 22 w 23"/>
                <a:gd name="T25" fmla="*/ 9 h 16"/>
                <a:gd name="T26" fmla="*/ 23 w 23"/>
                <a:gd name="T27" fmla="*/ 9 h 16"/>
                <a:gd name="T28" fmla="*/ 21 w 23"/>
                <a:gd name="T29" fmla="*/ 7 h 16"/>
                <a:gd name="T30" fmla="*/ 16 w 23"/>
                <a:gd name="T31" fmla="*/ 1 h 16"/>
                <a:gd name="T32" fmla="*/ 16 w 23"/>
                <a:gd name="T33" fmla="*/ 1 h 16"/>
                <a:gd name="T34" fmla="*/ 16 w 23"/>
                <a:gd name="T35" fmla="*/ 1 h 16"/>
                <a:gd name="T36" fmla="*/ 16 w 23"/>
                <a:gd name="T37" fmla="*/ 0 h 16"/>
                <a:gd name="T38" fmla="*/ 2 w 23"/>
                <a:gd name="T39" fmla="*/ 2 h 16"/>
                <a:gd name="T40" fmla="*/ 1 w 23"/>
                <a:gd name="T41" fmla="*/ 2 h 16"/>
                <a:gd name="T42" fmla="*/ 0 w 23"/>
                <a:gd name="T43" fmla="*/ 11 h 16"/>
                <a:gd name="T44" fmla="*/ 5 w 23"/>
                <a:gd name="T4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6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3" y="15"/>
                    <a:pt x="13" y="13"/>
                    <a:pt x="15" y="13"/>
                  </a:cubicBezTo>
                  <a:cubicBezTo>
                    <a:pt x="16" y="14"/>
                    <a:pt x="22" y="11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0" y="9"/>
                    <a:pt x="0" y="11"/>
                  </a:cubicBezTo>
                  <a:cubicBezTo>
                    <a:pt x="1" y="13"/>
                    <a:pt x="3" y="14"/>
                    <a:pt x="5" y="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6D68F2C5-0A6D-305E-9EE3-7EFA07DB0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266" y="2921615"/>
              <a:ext cx="389301" cy="258135"/>
            </a:xfrm>
            <a:custGeom>
              <a:avLst/>
              <a:gdLst>
                <a:gd name="T0" fmla="*/ 140 w 150"/>
                <a:gd name="T1" fmla="*/ 50 h 87"/>
                <a:gd name="T2" fmla="*/ 148 w 150"/>
                <a:gd name="T3" fmla="*/ 45 h 87"/>
                <a:gd name="T4" fmla="*/ 149 w 150"/>
                <a:gd name="T5" fmla="*/ 40 h 87"/>
                <a:gd name="T6" fmla="*/ 150 w 150"/>
                <a:gd name="T7" fmla="*/ 34 h 87"/>
                <a:gd name="T8" fmla="*/ 138 w 150"/>
                <a:gd name="T9" fmla="*/ 29 h 87"/>
                <a:gd name="T10" fmla="*/ 127 w 150"/>
                <a:gd name="T11" fmla="*/ 23 h 87"/>
                <a:gd name="T12" fmla="*/ 118 w 150"/>
                <a:gd name="T13" fmla="*/ 24 h 87"/>
                <a:gd name="T14" fmla="*/ 111 w 150"/>
                <a:gd name="T15" fmla="*/ 21 h 87"/>
                <a:gd name="T16" fmla="*/ 101 w 150"/>
                <a:gd name="T17" fmla="*/ 13 h 87"/>
                <a:gd name="T18" fmla="*/ 98 w 150"/>
                <a:gd name="T19" fmla="*/ 2 h 87"/>
                <a:gd name="T20" fmla="*/ 85 w 150"/>
                <a:gd name="T21" fmla="*/ 1 h 87"/>
                <a:gd name="T22" fmla="*/ 79 w 150"/>
                <a:gd name="T23" fmla="*/ 2 h 87"/>
                <a:gd name="T24" fmla="*/ 69 w 150"/>
                <a:gd name="T25" fmla="*/ 9 h 87"/>
                <a:gd name="T26" fmla="*/ 59 w 150"/>
                <a:gd name="T27" fmla="*/ 11 h 87"/>
                <a:gd name="T28" fmla="*/ 49 w 150"/>
                <a:gd name="T29" fmla="*/ 9 h 87"/>
                <a:gd name="T30" fmla="*/ 35 w 150"/>
                <a:gd name="T31" fmla="*/ 7 h 87"/>
                <a:gd name="T32" fmla="*/ 15 w 150"/>
                <a:gd name="T33" fmla="*/ 8 h 87"/>
                <a:gd name="T34" fmla="*/ 11 w 150"/>
                <a:gd name="T35" fmla="*/ 12 h 87"/>
                <a:gd name="T36" fmla="*/ 11 w 150"/>
                <a:gd name="T37" fmla="*/ 23 h 87"/>
                <a:gd name="T38" fmla="*/ 3 w 150"/>
                <a:gd name="T39" fmla="*/ 37 h 87"/>
                <a:gd name="T40" fmla="*/ 3 w 150"/>
                <a:gd name="T41" fmla="*/ 47 h 87"/>
                <a:gd name="T42" fmla="*/ 8 w 150"/>
                <a:gd name="T43" fmla="*/ 48 h 87"/>
                <a:gd name="T44" fmla="*/ 21 w 150"/>
                <a:gd name="T45" fmla="*/ 51 h 87"/>
                <a:gd name="T46" fmla="*/ 29 w 150"/>
                <a:gd name="T47" fmla="*/ 50 h 87"/>
                <a:gd name="T48" fmla="*/ 44 w 150"/>
                <a:gd name="T49" fmla="*/ 44 h 87"/>
                <a:gd name="T50" fmla="*/ 57 w 150"/>
                <a:gd name="T51" fmla="*/ 52 h 87"/>
                <a:gd name="T52" fmla="*/ 64 w 150"/>
                <a:gd name="T53" fmla="*/ 66 h 87"/>
                <a:gd name="T54" fmla="*/ 55 w 150"/>
                <a:gd name="T55" fmla="*/ 68 h 87"/>
                <a:gd name="T56" fmla="*/ 54 w 150"/>
                <a:gd name="T57" fmla="*/ 78 h 87"/>
                <a:gd name="T58" fmla="*/ 61 w 150"/>
                <a:gd name="T59" fmla="*/ 78 h 87"/>
                <a:gd name="T60" fmla="*/ 72 w 150"/>
                <a:gd name="T61" fmla="*/ 63 h 87"/>
                <a:gd name="T62" fmla="*/ 83 w 150"/>
                <a:gd name="T63" fmla="*/ 68 h 87"/>
                <a:gd name="T64" fmla="*/ 85 w 150"/>
                <a:gd name="T65" fmla="*/ 76 h 87"/>
                <a:gd name="T66" fmla="*/ 94 w 150"/>
                <a:gd name="T67" fmla="*/ 86 h 87"/>
                <a:gd name="T68" fmla="*/ 109 w 150"/>
                <a:gd name="T69" fmla="*/ 81 h 87"/>
                <a:gd name="T70" fmla="*/ 112 w 150"/>
                <a:gd name="T71" fmla="*/ 77 h 87"/>
                <a:gd name="T72" fmla="*/ 115 w 150"/>
                <a:gd name="T73" fmla="*/ 64 h 87"/>
                <a:gd name="T74" fmla="*/ 133 w 150"/>
                <a:gd name="T7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0" h="87">
                  <a:moveTo>
                    <a:pt x="133" y="54"/>
                  </a:moveTo>
                  <a:cubicBezTo>
                    <a:pt x="134" y="54"/>
                    <a:pt x="138" y="50"/>
                    <a:pt x="140" y="50"/>
                  </a:cubicBezTo>
                  <a:cubicBezTo>
                    <a:pt x="141" y="50"/>
                    <a:pt x="147" y="51"/>
                    <a:pt x="147" y="50"/>
                  </a:cubicBezTo>
                  <a:cubicBezTo>
                    <a:pt x="147" y="49"/>
                    <a:pt x="148" y="46"/>
                    <a:pt x="148" y="45"/>
                  </a:cubicBezTo>
                  <a:cubicBezTo>
                    <a:pt x="148" y="44"/>
                    <a:pt x="146" y="43"/>
                    <a:pt x="146" y="42"/>
                  </a:cubicBezTo>
                  <a:cubicBezTo>
                    <a:pt x="147" y="41"/>
                    <a:pt x="149" y="41"/>
                    <a:pt x="149" y="40"/>
                  </a:cubicBezTo>
                  <a:cubicBezTo>
                    <a:pt x="149" y="39"/>
                    <a:pt x="147" y="38"/>
                    <a:pt x="147" y="37"/>
                  </a:cubicBezTo>
                  <a:cubicBezTo>
                    <a:pt x="147" y="37"/>
                    <a:pt x="150" y="35"/>
                    <a:pt x="150" y="34"/>
                  </a:cubicBezTo>
                  <a:cubicBezTo>
                    <a:pt x="149" y="32"/>
                    <a:pt x="147" y="32"/>
                    <a:pt x="145" y="31"/>
                  </a:cubicBezTo>
                  <a:cubicBezTo>
                    <a:pt x="142" y="30"/>
                    <a:pt x="140" y="30"/>
                    <a:pt x="138" y="29"/>
                  </a:cubicBezTo>
                  <a:cubicBezTo>
                    <a:pt x="135" y="28"/>
                    <a:pt x="131" y="29"/>
                    <a:pt x="131" y="28"/>
                  </a:cubicBezTo>
                  <a:cubicBezTo>
                    <a:pt x="131" y="27"/>
                    <a:pt x="128" y="25"/>
                    <a:pt x="127" y="23"/>
                  </a:cubicBezTo>
                  <a:cubicBezTo>
                    <a:pt x="126" y="22"/>
                    <a:pt x="124" y="23"/>
                    <a:pt x="122" y="24"/>
                  </a:cubicBezTo>
                  <a:cubicBezTo>
                    <a:pt x="121" y="25"/>
                    <a:pt x="119" y="25"/>
                    <a:pt x="118" y="24"/>
                  </a:cubicBezTo>
                  <a:cubicBezTo>
                    <a:pt x="116" y="23"/>
                    <a:pt x="115" y="22"/>
                    <a:pt x="114" y="22"/>
                  </a:cubicBezTo>
                  <a:cubicBezTo>
                    <a:pt x="113" y="23"/>
                    <a:pt x="110" y="22"/>
                    <a:pt x="111" y="21"/>
                  </a:cubicBezTo>
                  <a:cubicBezTo>
                    <a:pt x="111" y="19"/>
                    <a:pt x="108" y="15"/>
                    <a:pt x="107" y="14"/>
                  </a:cubicBezTo>
                  <a:cubicBezTo>
                    <a:pt x="106" y="14"/>
                    <a:pt x="102" y="14"/>
                    <a:pt x="101" y="13"/>
                  </a:cubicBezTo>
                  <a:cubicBezTo>
                    <a:pt x="100" y="11"/>
                    <a:pt x="98" y="9"/>
                    <a:pt x="99" y="8"/>
                  </a:cubicBezTo>
                  <a:cubicBezTo>
                    <a:pt x="100" y="7"/>
                    <a:pt x="99" y="3"/>
                    <a:pt x="98" y="2"/>
                  </a:cubicBezTo>
                  <a:cubicBezTo>
                    <a:pt x="97" y="0"/>
                    <a:pt x="92" y="0"/>
                    <a:pt x="91" y="1"/>
                  </a:cubicBezTo>
                  <a:cubicBezTo>
                    <a:pt x="90" y="1"/>
                    <a:pt x="87" y="0"/>
                    <a:pt x="85" y="1"/>
                  </a:cubicBezTo>
                  <a:cubicBezTo>
                    <a:pt x="84" y="2"/>
                    <a:pt x="83" y="3"/>
                    <a:pt x="81" y="3"/>
                  </a:cubicBezTo>
                  <a:cubicBezTo>
                    <a:pt x="80" y="3"/>
                    <a:pt x="80" y="3"/>
                    <a:pt x="79" y="2"/>
                  </a:cubicBezTo>
                  <a:cubicBezTo>
                    <a:pt x="77" y="3"/>
                    <a:pt x="74" y="3"/>
                    <a:pt x="74" y="3"/>
                  </a:cubicBezTo>
                  <a:cubicBezTo>
                    <a:pt x="74" y="3"/>
                    <a:pt x="69" y="7"/>
                    <a:pt x="69" y="9"/>
                  </a:cubicBezTo>
                  <a:cubicBezTo>
                    <a:pt x="69" y="10"/>
                    <a:pt x="68" y="13"/>
                    <a:pt x="67" y="11"/>
                  </a:cubicBezTo>
                  <a:cubicBezTo>
                    <a:pt x="66" y="10"/>
                    <a:pt x="61" y="10"/>
                    <a:pt x="59" y="11"/>
                  </a:cubicBezTo>
                  <a:cubicBezTo>
                    <a:pt x="58" y="12"/>
                    <a:pt x="56" y="8"/>
                    <a:pt x="54" y="9"/>
                  </a:cubicBezTo>
                  <a:cubicBezTo>
                    <a:pt x="52" y="10"/>
                    <a:pt x="49" y="7"/>
                    <a:pt x="49" y="9"/>
                  </a:cubicBezTo>
                  <a:cubicBezTo>
                    <a:pt x="48" y="10"/>
                    <a:pt x="45" y="9"/>
                    <a:pt x="43" y="8"/>
                  </a:cubicBezTo>
                  <a:cubicBezTo>
                    <a:pt x="41" y="7"/>
                    <a:pt x="37" y="8"/>
                    <a:pt x="35" y="7"/>
                  </a:cubicBezTo>
                  <a:cubicBezTo>
                    <a:pt x="34" y="5"/>
                    <a:pt x="24" y="5"/>
                    <a:pt x="21" y="5"/>
                  </a:cubicBezTo>
                  <a:cubicBezTo>
                    <a:pt x="17" y="5"/>
                    <a:pt x="17" y="7"/>
                    <a:pt x="15" y="8"/>
                  </a:cubicBezTo>
                  <a:cubicBezTo>
                    <a:pt x="14" y="10"/>
                    <a:pt x="12" y="9"/>
                    <a:pt x="11" y="9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2" y="13"/>
                    <a:pt x="16" y="19"/>
                    <a:pt x="15" y="20"/>
                  </a:cubicBezTo>
                  <a:cubicBezTo>
                    <a:pt x="14" y="22"/>
                    <a:pt x="12" y="22"/>
                    <a:pt x="11" y="23"/>
                  </a:cubicBezTo>
                  <a:cubicBezTo>
                    <a:pt x="10" y="25"/>
                    <a:pt x="3" y="30"/>
                    <a:pt x="3" y="31"/>
                  </a:cubicBezTo>
                  <a:cubicBezTo>
                    <a:pt x="3" y="32"/>
                    <a:pt x="4" y="36"/>
                    <a:pt x="3" y="37"/>
                  </a:cubicBezTo>
                  <a:cubicBezTo>
                    <a:pt x="2" y="38"/>
                    <a:pt x="0" y="42"/>
                    <a:pt x="0" y="43"/>
                  </a:cubicBezTo>
                  <a:cubicBezTo>
                    <a:pt x="0" y="45"/>
                    <a:pt x="2" y="47"/>
                    <a:pt x="3" y="47"/>
                  </a:cubicBezTo>
                  <a:cubicBezTo>
                    <a:pt x="4" y="48"/>
                    <a:pt x="4" y="48"/>
                    <a:pt x="5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9" y="48"/>
                    <a:pt x="15" y="50"/>
                    <a:pt x="16" y="50"/>
                  </a:cubicBezTo>
                  <a:cubicBezTo>
                    <a:pt x="18" y="50"/>
                    <a:pt x="21" y="50"/>
                    <a:pt x="21" y="51"/>
                  </a:cubicBezTo>
                  <a:cubicBezTo>
                    <a:pt x="22" y="52"/>
                    <a:pt x="24" y="51"/>
                    <a:pt x="25" y="50"/>
                  </a:cubicBezTo>
                  <a:cubicBezTo>
                    <a:pt x="26" y="49"/>
                    <a:pt x="28" y="50"/>
                    <a:pt x="29" y="50"/>
                  </a:cubicBezTo>
                  <a:cubicBezTo>
                    <a:pt x="31" y="50"/>
                    <a:pt x="33" y="48"/>
                    <a:pt x="34" y="47"/>
                  </a:cubicBezTo>
                  <a:cubicBezTo>
                    <a:pt x="35" y="46"/>
                    <a:pt x="42" y="44"/>
                    <a:pt x="44" y="44"/>
                  </a:cubicBezTo>
                  <a:cubicBezTo>
                    <a:pt x="46" y="43"/>
                    <a:pt x="49" y="47"/>
                    <a:pt x="51" y="47"/>
                  </a:cubicBezTo>
                  <a:cubicBezTo>
                    <a:pt x="53" y="47"/>
                    <a:pt x="56" y="49"/>
                    <a:pt x="57" y="52"/>
                  </a:cubicBezTo>
                  <a:cubicBezTo>
                    <a:pt x="58" y="55"/>
                    <a:pt x="61" y="59"/>
                    <a:pt x="62" y="60"/>
                  </a:cubicBezTo>
                  <a:cubicBezTo>
                    <a:pt x="63" y="61"/>
                    <a:pt x="64" y="65"/>
                    <a:pt x="64" y="66"/>
                  </a:cubicBezTo>
                  <a:cubicBezTo>
                    <a:pt x="64" y="67"/>
                    <a:pt x="61" y="65"/>
                    <a:pt x="58" y="65"/>
                  </a:cubicBezTo>
                  <a:cubicBezTo>
                    <a:pt x="55" y="64"/>
                    <a:pt x="55" y="67"/>
                    <a:pt x="55" y="68"/>
                  </a:cubicBezTo>
                  <a:cubicBezTo>
                    <a:pt x="55" y="70"/>
                    <a:pt x="51" y="75"/>
                    <a:pt x="50" y="76"/>
                  </a:cubicBezTo>
                  <a:cubicBezTo>
                    <a:pt x="50" y="77"/>
                    <a:pt x="52" y="78"/>
                    <a:pt x="54" y="78"/>
                  </a:cubicBezTo>
                  <a:cubicBezTo>
                    <a:pt x="54" y="78"/>
                    <a:pt x="57" y="76"/>
                    <a:pt x="58" y="76"/>
                  </a:cubicBezTo>
                  <a:cubicBezTo>
                    <a:pt x="59" y="76"/>
                    <a:pt x="60" y="77"/>
                    <a:pt x="61" y="78"/>
                  </a:cubicBezTo>
                  <a:cubicBezTo>
                    <a:pt x="61" y="74"/>
                    <a:pt x="62" y="75"/>
                    <a:pt x="65" y="72"/>
                  </a:cubicBezTo>
                  <a:cubicBezTo>
                    <a:pt x="69" y="69"/>
                    <a:pt x="69" y="64"/>
                    <a:pt x="72" y="63"/>
                  </a:cubicBezTo>
                  <a:cubicBezTo>
                    <a:pt x="76" y="63"/>
                    <a:pt x="77" y="61"/>
                    <a:pt x="82" y="62"/>
                  </a:cubicBezTo>
                  <a:cubicBezTo>
                    <a:pt x="86" y="63"/>
                    <a:pt x="79" y="66"/>
                    <a:pt x="83" y="68"/>
                  </a:cubicBezTo>
                  <a:cubicBezTo>
                    <a:pt x="86" y="69"/>
                    <a:pt x="96" y="67"/>
                    <a:pt x="96" y="70"/>
                  </a:cubicBezTo>
                  <a:cubicBezTo>
                    <a:pt x="97" y="72"/>
                    <a:pt x="85" y="75"/>
                    <a:pt x="85" y="76"/>
                  </a:cubicBezTo>
                  <a:cubicBezTo>
                    <a:pt x="85" y="77"/>
                    <a:pt x="91" y="78"/>
                    <a:pt x="94" y="80"/>
                  </a:cubicBezTo>
                  <a:cubicBezTo>
                    <a:pt x="96" y="81"/>
                    <a:pt x="93" y="85"/>
                    <a:pt x="94" y="86"/>
                  </a:cubicBezTo>
                  <a:cubicBezTo>
                    <a:pt x="95" y="87"/>
                    <a:pt x="98" y="86"/>
                    <a:pt x="101" y="84"/>
                  </a:cubicBezTo>
                  <a:cubicBezTo>
                    <a:pt x="103" y="83"/>
                    <a:pt x="106" y="83"/>
                    <a:pt x="109" y="81"/>
                  </a:cubicBezTo>
                  <a:cubicBezTo>
                    <a:pt x="112" y="79"/>
                    <a:pt x="119" y="81"/>
                    <a:pt x="120" y="79"/>
                  </a:cubicBezTo>
                  <a:cubicBezTo>
                    <a:pt x="121" y="78"/>
                    <a:pt x="118" y="77"/>
                    <a:pt x="112" y="77"/>
                  </a:cubicBezTo>
                  <a:cubicBezTo>
                    <a:pt x="105" y="78"/>
                    <a:pt x="105" y="72"/>
                    <a:pt x="105" y="70"/>
                  </a:cubicBezTo>
                  <a:cubicBezTo>
                    <a:pt x="105" y="69"/>
                    <a:pt x="112" y="64"/>
                    <a:pt x="115" y="64"/>
                  </a:cubicBezTo>
                  <a:cubicBezTo>
                    <a:pt x="119" y="63"/>
                    <a:pt x="122" y="62"/>
                    <a:pt x="126" y="60"/>
                  </a:cubicBezTo>
                  <a:cubicBezTo>
                    <a:pt x="128" y="60"/>
                    <a:pt x="130" y="59"/>
                    <a:pt x="133" y="58"/>
                  </a:cubicBezTo>
                  <a:cubicBezTo>
                    <a:pt x="133" y="57"/>
                    <a:pt x="132" y="55"/>
                    <a:pt x="133" y="5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FBA2B21D-442F-64C0-52C8-62C058CF4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02" y="2791294"/>
              <a:ext cx="205068" cy="169166"/>
            </a:xfrm>
            <a:custGeom>
              <a:avLst/>
              <a:gdLst>
                <a:gd name="T0" fmla="*/ 74 w 79"/>
                <a:gd name="T1" fmla="*/ 27 h 57"/>
                <a:gd name="T2" fmla="*/ 69 w 79"/>
                <a:gd name="T3" fmla="*/ 23 h 57"/>
                <a:gd name="T4" fmla="*/ 65 w 79"/>
                <a:gd name="T5" fmla="*/ 18 h 57"/>
                <a:gd name="T6" fmla="*/ 64 w 79"/>
                <a:gd name="T7" fmla="*/ 12 h 57"/>
                <a:gd name="T8" fmla="*/ 64 w 79"/>
                <a:gd name="T9" fmla="*/ 6 h 57"/>
                <a:gd name="T10" fmla="*/ 56 w 79"/>
                <a:gd name="T11" fmla="*/ 4 h 57"/>
                <a:gd name="T12" fmla="*/ 51 w 79"/>
                <a:gd name="T13" fmla="*/ 4 h 57"/>
                <a:gd name="T14" fmla="*/ 47 w 79"/>
                <a:gd name="T15" fmla="*/ 2 h 57"/>
                <a:gd name="T16" fmla="*/ 43 w 79"/>
                <a:gd name="T17" fmla="*/ 0 h 57"/>
                <a:gd name="T18" fmla="*/ 42 w 79"/>
                <a:gd name="T19" fmla="*/ 0 h 57"/>
                <a:gd name="T20" fmla="*/ 40 w 79"/>
                <a:gd name="T21" fmla="*/ 1 h 57"/>
                <a:gd name="T22" fmla="*/ 36 w 79"/>
                <a:gd name="T23" fmla="*/ 4 h 57"/>
                <a:gd name="T24" fmla="*/ 31 w 79"/>
                <a:gd name="T25" fmla="*/ 4 h 57"/>
                <a:gd name="T26" fmla="*/ 28 w 79"/>
                <a:gd name="T27" fmla="*/ 9 h 57"/>
                <a:gd name="T28" fmla="*/ 27 w 79"/>
                <a:gd name="T29" fmla="*/ 12 h 57"/>
                <a:gd name="T30" fmla="*/ 25 w 79"/>
                <a:gd name="T31" fmla="*/ 14 h 57"/>
                <a:gd name="T32" fmla="*/ 20 w 79"/>
                <a:gd name="T33" fmla="*/ 18 h 57"/>
                <a:gd name="T34" fmla="*/ 19 w 79"/>
                <a:gd name="T35" fmla="*/ 22 h 57"/>
                <a:gd name="T36" fmla="*/ 14 w 79"/>
                <a:gd name="T37" fmla="*/ 24 h 57"/>
                <a:gd name="T38" fmla="*/ 9 w 79"/>
                <a:gd name="T39" fmla="*/ 26 h 57"/>
                <a:gd name="T40" fmla="*/ 3 w 79"/>
                <a:gd name="T41" fmla="*/ 26 h 57"/>
                <a:gd name="T42" fmla="*/ 3 w 79"/>
                <a:gd name="T43" fmla="*/ 26 h 57"/>
                <a:gd name="T44" fmla="*/ 4 w 79"/>
                <a:gd name="T45" fmla="*/ 33 h 57"/>
                <a:gd name="T46" fmla="*/ 5 w 79"/>
                <a:gd name="T47" fmla="*/ 40 h 57"/>
                <a:gd name="T48" fmla="*/ 0 w 79"/>
                <a:gd name="T49" fmla="*/ 44 h 57"/>
                <a:gd name="T50" fmla="*/ 3 w 79"/>
                <a:gd name="T51" fmla="*/ 49 h 57"/>
                <a:gd name="T52" fmla="*/ 3 w 79"/>
                <a:gd name="T53" fmla="*/ 53 h 57"/>
                <a:gd name="T54" fmla="*/ 7 w 79"/>
                <a:gd name="T55" fmla="*/ 52 h 57"/>
                <a:gd name="T56" fmla="*/ 13 w 79"/>
                <a:gd name="T57" fmla="*/ 49 h 57"/>
                <a:gd name="T58" fmla="*/ 27 w 79"/>
                <a:gd name="T59" fmla="*/ 51 h 57"/>
                <a:gd name="T60" fmla="*/ 35 w 79"/>
                <a:gd name="T61" fmla="*/ 52 h 57"/>
                <a:gd name="T62" fmla="*/ 41 w 79"/>
                <a:gd name="T63" fmla="*/ 53 h 57"/>
                <a:gd name="T64" fmla="*/ 46 w 79"/>
                <a:gd name="T65" fmla="*/ 53 h 57"/>
                <a:gd name="T66" fmla="*/ 51 w 79"/>
                <a:gd name="T67" fmla="*/ 55 h 57"/>
                <a:gd name="T68" fmla="*/ 59 w 79"/>
                <a:gd name="T69" fmla="*/ 55 h 57"/>
                <a:gd name="T70" fmla="*/ 61 w 79"/>
                <a:gd name="T71" fmla="*/ 53 h 57"/>
                <a:gd name="T72" fmla="*/ 66 w 79"/>
                <a:gd name="T73" fmla="*/ 47 h 57"/>
                <a:gd name="T74" fmla="*/ 71 w 79"/>
                <a:gd name="T75" fmla="*/ 46 h 57"/>
                <a:gd name="T76" fmla="*/ 70 w 79"/>
                <a:gd name="T77" fmla="*/ 43 h 57"/>
                <a:gd name="T78" fmla="*/ 69 w 79"/>
                <a:gd name="T79" fmla="*/ 35 h 57"/>
                <a:gd name="T80" fmla="*/ 74 w 79"/>
                <a:gd name="T81" fmla="*/ 36 h 57"/>
                <a:gd name="T82" fmla="*/ 79 w 79"/>
                <a:gd name="T83" fmla="*/ 32 h 57"/>
                <a:gd name="T84" fmla="*/ 74 w 79"/>
                <a:gd name="T85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7">
                  <a:moveTo>
                    <a:pt x="74" y="27"/>
                  </a:moveTo>
                  <a:cubicBezTo>
                    <a:pt x="73" y="27"/>
                    <a:pt x="72" y="24"/>
                    <a:pt x="69" y="23"/>
                  </a:cubicBezTo>
                  <a:cubicBezTo>
                    <a:pt x="67" y="22"/>
                    <a:pt x="67" y="19"/>
                    <a:pt x="65" y="18"/>
                  </a:cubicBezTo>
                  <a:cubicBezTo>
                    <a:pt x="63" y="16"/>
                    <a:pt x="65" y="14"/>
                    <a:pt x="64" y="12"/>
                  </a:cubicBezTo>
                  <a:cubicBezTo>
                    <a:pt x="64" y="10"/>
                    <a:pt x="65" y="6"/>
                    <a:pt x="64" y="6"/>
                  </a:cubicBezTo>
                  <a:cubicBezTo>
                    <a:pt x="63" y="5"/>
                    <a:pt x="58" y="3"/>
                    <a:pt x="56" y="4"/>
                  </a:cubicBezTo>
                  <a:cubicBezTo>
                    <a:pt x="54" y="4"/>
                    <a:pt x="52" y="5"/>
                    <a:pt x="51" y="4"/>
                  </a:cubicBezTo>
                  <a:cubicBezTo>
                    <a:pt x="50" y="2"/>
                    <a:pt x="49" y="1"/>
                    <a:pt x="47" y="2"/>
                  </a:cubicBezTo>
                  <a:cubicBezTo>
                    <a:pt x="45" y="2"/>
                    <a:pt x="44" y="1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0"/>
                    <a:pt x="40" y="1"/>
                  </a:cubicBezTo>
                  <a:cubicBezTo>
                    <a:pt x="38" y="2"/>
                    <a:pt x="38" y="4"/>
                    <a:pt x="36" y="4"/>
                  </a:cubicBezTo>
                  <a:cubicBezTo>
                    <a:pt x="35" y="4"/>
                    <a:pt x="33" y="3"/>
                    <a:pt x="31" y="4"/>
                  </a:cubicBezTo>
                  <a:cubicBezTo>
                    <a:pt x="29" y="6"/>
                    <a:pt x="28" y="8"/>
                    <a:pt x="28" y="9"/>
                  </a:cubicBezTo>
                  <a:cubicBezTo>
                    <a:pt x="29" y="10"/>
                    <a:pt x="29" y="12"/>
                    <a:pt x="27" y="12"/>
                  </a:cubicBezTo>
                  <a:cubicBezTo>
                    <a:pt x="26" y="12"/>
                    <a:pt x="26" y="14"/>
                    <a:pt x="25" y="14"/>
                  </a:cubicBezTo>
                  <a:cubicBezTo>
                    <a:pt x="23" y="15"/>
                    <a:pt x="21" y="17"/>
                    <a:pt x="20" y="18"/>
                  </a:cubicBezTo>
                  <a:cubicBezTo>
                    <a:pt x="20" y="20"/>
                    <a:pt x="20" y="22"/>
                    <a:pt x="19" y="22"/>
                  </a:cubicBezTo>
                  <a:cubicBezTo>
                    <a:pt x="18" y="22"/>
                    <a:pt x="15" y="23"/>
                    <a:pt x="14" y="24"/>
                  </a:cubicBezTo>
                  <a:cubicBezTo>
                    <a:pt x="13" y="25"/>
                    <a:pt x="11" y="27"/>
                    <a:pt x="9" y="26"/>
                  </a:cubicBezTo>
                  <a:cubicBezTo>
                    <a:pt x="8" y="26"/>
                    <a:pt x="6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9"/>
                    <a:pt x="3" y="31"/>
                    <a:pt x="4" y="33"/>
                  </a:cubicBezTo>
                  <a:cubicBezTo>
                    <a:pt x="6" y="34"/>
                    <a:pt x="7" y="39"/>
                    <a:pt x="5" y="40"/>
                  </a:cubicBezTo>
                  <a:cubicBezTo>
                    <a:pt x="3" y="41"/>
                    <a:pt x="0" y="43"/>
                    <a:pt x="0" y="44"/>
                  </a:cubicBezTo>
                  <a:cubicBezTo>
                    <a:pt x="0" y="46"/>
                    <a:pt x="3" y="47"/>
                    <a:pt x="3" y="49"/>
                  </a:cubicBezTo>
                  <a:cubicBezTo>
                    <a:pt x="2" y="50"/>
                    <a:pt x="2" y="52"/>
                    <a:pt x="3" y="53"/>
                  </a:cubicBezTo>
                  <a:cubicBezTo>
                    <a:pt x="4" y="53"/>
                    <a:pt x="6" y="54"/>
                    <a:pt x="7" y="52"/>
                  </a:cubicBezTo>
                  <a:cubicBezTo>
                    <a:pt x="9" y="51"/>
                    <a:pt x="9" y="49"/>
                    <a:pt x="13" y="49"/>
                  </a:cubicBezTo>
                  <a:cubicBezTo>
                    <a:pt x="16" y="49"/>
                    <a:pt x="26" y="49"/>
                    <a:pt x="27" y="51"/>
                  </a:cubicBezTo>
                  <a:cubicBezTo>
                    <a:pt x="29" y="52"/>
                    <a:pt x="33" y="51"/>
                    <a:pt x="35" y="52"/>
                  </a:cubicBezTo>
                  <a:cubicBezTo>
                    <a:pt x="37" y="53"/>
                    <a:pt x="40" y="54"/>
                    <a:pt x="41" y="53"/>
                  </a:cubicBezTo>
                  <a:cubicBezTo>
                    <a:pt x="41" y="51"/>
                    <a:pt x="44" y="54"/>
                    <a:pt x="46" y="53"/>
                  </a:cubicBezTo>
                  <a:cubicBezTo>
                    <a:pt x="48" y="52"/>
                    <a:pt x="50" y="56"/>
                    <a:pt x="51" y="55"/>
                  </a:cubicBezTo>
                  <a:cubicBezTo>
                    <a:pt x="53" y="54"/>
                    <a:pt x="58" y="54"/>
                    <a:pt x="59" y="55"/>
                  </a:cubicBezTo>
                  <a:cubicBezTo>
                    <a:pt x="60" y="57"/>
                    <a:pt x="61" y="54"/>
                    <a:pt x="61" y="53"/>
                  </a:cubicBezTo>
                  <a:cubicBezTo>
                    <a:pt x="61" y="51"/>
                    <a:pt x="66" y="47"/>
                    <a:pt x="66" y="47"/>
                  </a:cubicBezTo>
                  <a:cubicBezTo>
                    <a:pt x="66" y="47"/>
                    <a:pt x="69" y="47"/>
                    <a:pt x="71" y="46"/>
                  </a:cubicBezTo>
                  <a:cubicBezTo>
                    <a:pt x="71" y="45"/>
                    <a:pt x="70" y="44"/>
                    <a:pt x="70" y="43"/>
                  </a:cubicBezTo>
                  <a:cubicBezTo>
                    <a:pt x="69" y="38"/>
                    <a:pt x="67" y="36"/>
                    <a:pt x="69" y="35"/>
                  </a:cubicBezTo>
                  <a:cubicBezTo>
                    <a:pt x="70" y="33"/>
                    <a:pt x="73" y="36"/>
                    <a:pt x="74" y="36"/>
                  </a:cubicBezTo>
                  <a:cubicBezTo>
                    <a:pt x="76" y="35"/>
                    <a:pt x="79" y="33"/>
                    <a:pt x="79" y="32"/>
                  </a:cubicBezTo>
                  <a:cubicBezTo>
                    <a:pt x="78" y="30"/>
                    <a:pt x="76" y="28"/>
                    <a:pt x="74" y="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309C6D0C-DD88-EEDF-2EAE-D220E1AD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3559" y="2722375"/>
              <a:ext cx="161203" cy="86462"/>
            </a:xfrm>
            <a:custGeom>
              <a:avLst/>
              <a:gdLst>
                <a:gd name="T0" fmla="*/ 21 w 62"/>
                <a:gd name="T1" fmla="*/ 20 h 29"/>
                <a:gd name="T2" fmla="*/ 32 w 62"/>
                <a:gd name="T3" fmla="*/ 20 h 29"/>
                <a:gd name="T4" fmla="*/ 37 w 62"/>
                <a:gd name="T5" fmla="*/ 22 h 29"/>
                <a:gd name="T6" fmla="*/ 45 w 62"/>
                <a:gd name="T7" fmla="*/ 26 h 29"/>
                <a:gd name="T8" fmla="*/ 49 w 62"/>
                <a:gd name="T9" fmla="*/ 29 h 29"/>
                <a:gd name="T10" fmla="*/ 51 w 62"/>
                <a:gd name="T11" fmla="*/ 27 h 29"/>
                <a:gd name="T12" fmla="*/ 56 w 62"/>
                <a:gd name="T13" fmla="*/ 27 h 29"/>
                <a:gd name="T14" fmla="*/ 60 w 62"/>
                <a:gd name="T15" fmla="*/ 24 h 29"/>
                <a:gd name="T16" fmla="*/ 62 w 62"/>
                <a:gd name="T17" fmla="*/ 23 h 29"/>
                <a:gd name="T18" fmla="*/ 60 w 62"/>
                <a:gd name="T19" fmla="*/ 17 h 29"/>
                <a:gd name="T20" fmla="*/ 58 w 62"/>
                <a:gd name="T21" fmla="*/ 13 h 29"/>
                <a:gd name="T22" fmla="*/ 57 w 62"/>
                <a:gd name="T23" fmla="*/ 8 h 29"/>
                <a:gd name="T24" fmla="*/ 55 w 62"/>
                <a:gd name="T25" fmla="*/ 6 h 29"/>
                <a:gd name="T26" fmla="*/ 47 w 62"/>
                <a:gd name="T27" fmla="*/ 5 h 29"/>
                <a:gd name="T28" fmla="*/ 39 w 62"/>
                <a:gd name="T29" fmla="*/ 0 h 29"/>
                <a:gd name="T30" fmla="*/ 30 w 62"/>
                <a:gd name="T31" fmla="*/ 0 h 29"/>
                <a:gd name="T32" fmla="*/ 29 w 62"/>
                <a:gd name="T33" fmla="*/ 9 h 29"/>
                <a:gd name="T34" fmla="*/ 22 w 62"/>
                <a:gd name="T35" fmla="*/ 12 h 29"/>
                <a:gd name="T36" fmla="*/ 15 w 62"/>
                <a:gd name="T37" fmla="*/ 3 h 29"/>
                <a:gd name="T38" fmla="*/ 7 w 62"/>
                <a:gd name="T39" fmla="*/ 7 h 29"/>
                <a:gd name="T40" fmla="*/ 3 w 62"/>
                <a:gd name="T41" fmla="*/ 14 h 29"/>
                <a:gd name="T42" fmla="*/ 2 w 62"/>
                <a:gd name="T43" fmla="*/ 22 h 29"/>
                <a:gd name="T44" fmla="*/ 2 w 62"/>
                <a:gd name="T45" fmla="*/ 22 h 29"/>
                <a:gd name="T46" fmla="*/ 9 w 62"/>
                <a:gd name="T47" fmla="*/ 20 h 29"/>
                <a:gd name="T48" fmla="*/ 21 w 62"/>
                <a:gd name="T4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29">
                  <a:moveTo>
                    <a:pt x="21" y="20"/>
                  </a:moveTo>
                  <a:cubicBezTo>
                    <a:pt x="23" y="20"/>
                    <a:pt x="29" y="21"/>
                    <a:pt x="32" y="20"/>
                  </a:cubicBezTo>
                  <a:cubicBezTo>
                    <a:pt x="35" y="19"/>
                    <a:pt x="35" y="23"/>
                    <a:pt x="37" y="22"/>
                  </a:cubicBezTo>
                  <a:cubicBezTo>
                    <a:pt x="39" y="22"/>
                    <a:pt x="42" y="25"/>
                    <a:pt x="45" y="26"/>
                  </a:cubicBezTo>
                  <a:cubicBezTo>
                    <a:pt x="46" y="27"/>
                    <a:pt x="47" y="28"/>
                    <a:pt x="49" y="29"/>
                  </a:cubicBezTo>
                  <a:cubicBezTo>
                    <a:pt x="49" y="29"/>
                    <a:pt x="50" y="28"/>
                    <a:pt x="51" y="27"/>
                  </a:cubicBezTo>
                  <a:cubicBezTo>
                    <a:pt x="53" y="26"/>
                    <a:pt x="55" y="27"/>
                    <a:pt x="56" y="27"/>
                  </a:cubicBezTo>
                  <a:cubicBezTo>
                    <a:pt x="58" y="27"/>
                    <a:pt x="58" y="25"/>
                    <a:pt x="60" y="24"/>
                  </a:cubicBezTo>
                  <a:cubicBezTo>
                    <a:pt x="60" y="23"/>
                    <a:pt x="61" y="23"/>
                    <a:pt x="62" y="23"/>
                  </a:cubicBezTo>
                  <a:cubicBezTo>
                    <a:pt x="61" y="21"/>
                    <a:pt x="61" y="19"/>
                    <a:pt x="60" y="17"/>
                  </a:cubicBezTo>
                  <a:cubicBezTo>
                    <a:pt x="59" y="16"/>
                    <a:pt x="57" y="14"/>
                    <a:pt x="58" y="13"/>
                  </a:cubicBezTo>
                  <a:cubicBezTo>
                    <a:pt x="58" y="11"/>
                    <a:pt x="58" y="9"/>
                    <a:pt x="57" y="8"/>
                  </a:cubicBezTo>
                  <a:cubicBezTo>
                    <a:pt x="56" y="7"/>
                    <a:pt x="56" y="6"/>
                    <a:pt x="55" y="6"/>
                  </a:cubicBezTo>
                  <a:cubicBezTo>
                    <a:pt x="52" y="5"/>
                    <a:pt x="48" y="5"/>
                    <a:pt x="47" y="5"/>
                  </a:cubicBezTo>
                  <a:cubicBezTo>
                    <a:pt x="46" y="6"/>
                    <a:pt x="40" y="1"/>
                    <a:pt x="39" y="0"/>
                  </a:cubicBezTo>
                  <a:cubicBezTo>
                    <a:pt x="38" y="0"/>
                    <a:pt x="34" y="0"/>
                    <a:pt x="30" y="0"/>
                  </a:cubicBezTo>
                  <a:cubicBezTo>
                    <a:pt x="27" y="3"/>
                    <a:pt x="29" y="5"/>
                    <a:pt x="29" y="9"/>
                  </a:cubicBezTo>
                  <a:cubicBezTo>
                    <a:pt x="29" y="13"/>
                    <a:pt x="25" y="12"/>
                    <a:pt x="22" y="12"/>
                  </a:cubicBezTo>
                  <a:cubicBezTo>
                    <a:pt x="20" y="12"/>
                    <a:pt x="16" y="5"/>
                    <a:pt x="15" y="3"/>
                  </a:cubicBezTo>
                  <a:cubicBezTo>
                    <a:pt x="13" y="2"/>
                    <a:pt x="9" y="5"/>
                    <a:pt x="7" y="7"/>
                  </a:cubicBezTo>
                  <a:cubicBezTo>
                    <a:pt x="4" y="9"/>
                    <a:pt x="5" y="12"/>
                    <a:pt x="3" y="14"/>
                  </a:cubicBezTo>
                  <a:cubicBezTo>
                    <a:pt x="1" y="15"/>
                    <a:pt x="0" y="18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2"/>
                    <a:pt x="7" y="21"/>
                    <a:pt x="9" y="20"/>
                  </a:cubicBezTo>
                  <a:cubicBezTo>
                    <a:pt x="12" y="18"/>
                    <a:pt x="19" y="20"/>
                    <a:pt x="21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FB6D2FCB-1D35-E3F6-07E6-DCC2C6045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3559" y="2776257"/>
              <a:ext cx="127208" cy="95235"/>
            </a:xfrm>
            <a:custGeom>
              <a:avLst/>
              <a:gdLst>
                <a:gd name="T0" fmla="*/ 7 w 49"/>
                <a:gd name="T1" fmla="*/ 16 h 32"/>
                <a:gd name="T2" fmla="*/ 12 w 49"/>
                <a:gd name="T3" fmla="*/ 18 h 32"/>
                <a:gd name="T4" fmla="*/ 17 w 49"/>
                <a:gd name="T5" fmla="*/ 21 h 32"/>
                <a:gd name="T6" fmla="*/ 17 w 49"/>
                <a:gd name="T7" fmla="*/ 27 h 32"/>
                <a:gd name="T8" fmla="*/ 23 w 49"/>
                <a:gd name="T9" fmla="*/ 31 h 32"/>
                <a:gd name="T10" fmla="*/ 29 w 49"/>
                <a:gd name="T11" fmla="*/ 31 h 32"/>
                <a:gd name="T12" fmla="*/ 34 w 49"/>
                <a:gd name="T13" fmla="*/ 29 h 32"/>
                <a:gd name="T14" fmla="*/ 39 w 49"/>
                <a:gd name="T15" fmla="*/ 27 h 32"/>
                <a:gd name="T16" fmla="*/ 40 w 49"/>
                <a:gd name="T17" fmla="*/ 23 h 32"/>
                <a:gd name="T18" fmla="*/ 45 w 49"/>
                <a:gd name="T19" fmla="*/ 19 h 32"/>
                <a:gd name="T20" fmla="*/ 47 w 49"/>
                <a:gd name="T21" fmla="*/ 17 h 32"/>
                <a:gd name="T22" fmla="*/ 48 w 49"/>
                <a:gd name="T23" fmla="*/ 14 h 32"/>
                <a:gd name="T24" fmla="*/ 49 w 49"/>
                <a:gd name="T25" fmla="*/ 11 h 32"/>
                <a:gd name="T26" fmla="*/ 45 w 49"/>
                <a:gd name="T27" fmla="*/ 8 h 32"/>
                <a:gd name="T28" fmla="*/ 37 w 49"/>
                <a:gd name="T29" fmla="*/ 4 h 32"/>
                <a:gd name="T30" fmla="*/ 32 w 49"/>
                <a:gd name="T31" fmla="*/ 2 h 32"/>
                <a:gd name="T32" fmla="*/ 21 w 49"/>
                <a:gd name="T33" fmla="*/ 2 h 32"/>
                <a:gd name="T34" fmla="*/ 9 w 49"/>
                <a:gd name="T35" fmla="*/ 2 h 32"/>
                <a:gd name="T36" fmla="*/ 2 w 49"/>
                <a:gd name="T37" fmla="*/ 4 h 32"/>
                <a:gd name="T38" fmla="*/ 1 w 49"/>
                <a:gd name="T39" fmla="*/ 13 h 32"/>
                <a:gd name="T40" fmla="*/ 2 w 49"/>
                <a:gd name="T41" fmla="*/ 16 h 32"/>
                <a:gd name="T42" fmla="*/ 7 w 49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32">
                  <a:moveTo>
                    <a:pt x="7" y="16"/>
                  </a:moveTo>
                  <a:cubicBezTo>
                    <a:pt x="8" y="17"/>
                    <a:pt x="11" y="18"/>
                    <a:pt x="12" y="18"/>
                  </a:cubicBezTo>
                  <a:cubicBezTo>
                    <a:pt x="13" y="17"/>
                    <a:pt x="17" y="19"/>
                    <a:pt x="17" y="21"/>
                  </a:cubicBezTo>
                  <a:cubicBezTo>
                    <a:pt x="17" y="22"/>
                    <a:pt x="16" y="27"/>
                    <a:pt x="17" y="27"/>
                  </a:cubicBezTo>
                  <a:cubicBezTo>
                    <a:pt x="17" y="27"/>
                    <a:pt x="23" y="28"/>
                    <a:pt x="23" y="31"/>
                  </a:cubicBezTo>
                  <a:cubicBezTo>
                    <a:pt x="26" y="31"/>
                    <a:pt x="28" y="31"/>
                    <a:pt x="29" y="31"/>
                  </a:cubicBezTo>
                  <a:cubicBezTo>
                    <a:pt x="31" y="32"/>
                    <a:pt x="33" y="30"/>
                    <a:pt x="34" y="29"/>
                  </a:cubicBezTo>
                  <a:cubicBezTo>
                    <a:pt x="35" y="28"/>
                    <a:pt x="38" y="27"/>
                    <a:pt x="39" y="27"/>
                  </a:cubicBezTo>
                  <a:cubicBezTo>
                    <a:pt x="40" y="27"/>
                    <a:pt x="40" y="25"/>
                    <a:pt x="40" y="23"/>
                  </a:cubicBezTo>
                  <a:cubicBezTo>
                    <a:pt x="41" y="22"/>
                    <a:pt x="43" y="20"/>
                    <a:pt x="45" y="19"/>
                  </a:cubicBezTo>
                  <a:cubicBezTo>
                    <a:pt x="46" y="19"/>
                    <a:pt x="46" y="17"/>
                    <a:pt x="47" y="17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3"/>
                    <a:pt x="48" y="12"/>
                    <a:pt x="49" y="11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2" y="7"/>
                    <a:pt x="39" y="4"/>
                    <a:pt x="37" y="4"/>
                  </a:cubicBezTo>
                  <a:cubicBezTo>
                    <a:pt x="35" y="5"/>
                    <a:pt x="35" y="1"/>
                    <a:pt x="32" y="2"/>
                  </a:cubicBezTo>
                  <a:cubicBezTo>
                    <a:pt x="29" y="3"/>
                    <a:pt x="23" y="2"/>
                    <a:pt x="21" y="2"/>
                  </a:cubicBezTo>
                  <a:cubicBezTo>
                    <a:pt x="19" y="2"/>
                    <a:pt x="12" y="0"/>
                    <a:pt x="9" y="2"/>
                  </a:cubicBezTo>
                  <a:cubicBezTo>
                    <a:pt x="7" y="3"/>
                    <a:pt x="5" y="4"/>
                    <a:pt x="2" y="4"/>
                  </a:cubicBezTo>
                  <a:cubicBezTo>
                    <a:pt x="4" y="8"/>
                    <a:pt x="3" y="11"/>
                    <a:pt x="1" y="13"/>
                  </a:cubicBezTo>
                  <a:cubicBezTo>
                    <a:pt x="0" y="15"/>
                    <a:pt x="1" y="15"/>
                    <a:pt x="2" y="16"/>
                  </a:cubicBezTo>
                  <a:cubicBezTo>
                    <a:pt x="4" y="15"/>
                    <a:pt x="6" y="15"/>
                    <a:pt x="7" y="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AA738D6B-B796-8558-9C1B-C631A0418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118" y="3075745"/>
              <a:ext cx="98695" cy="65160"/>
            </a:xfrm>
            <a:custGeom>
              <a:avLst/>
              <a:gdLst>
                <a:gd name="T0" fmla="*/ 34 w 38"/>
                <a:gd name="T1" fmla="*/ 9 h 22"/>
                <a:gd name="T2" fmla="*/ 29 w 38"/>
                <a:gd name="T3" fmla="*/ 7 h 22"/>
                <a:gd name="T4" fmla="*/ 29 w 38"/>
                <a:gd name="T5" fmla="*/ 3 h 22"/>
                <a:gd name="T6" fmla="*/ 24 w 38"/>
                <a:gd name="T7" fmla="*/ 1 h 22"/>
                <a:gd name="T8" fmla="*/ 19 w 38"/>
                <a:gd name="T9" fmla="*/ 1 h 22"/>
                <a:gd name="T10" fmla="*/ 12 w 38"/>
                <a:gd name="T11" fmla="*/ 2 h 22"/>
                <a:gd name="T12" fmla="*/ 10 w 38"/>
                <a:gd name="T13" fmla="*/ 3 h 22"/>
                <a:gd name="T14" fmla="*/ 6 w 38"/>
                <a:gd name="T15" fmla="*/ 7 h 22"/>
                <a:gd name="T16" fmla="*/ 1 w 38"/>
                <a:gd name="T17" fmla="*/ 13 h 22"/>
                <a:gd name="T18" fmla="*/ 2 w 38"/>
                <a:gd name="T19" fmla="*/ 16 h 22"/>
                <a:gd name="T20" fmla="*/ 6 w 38"/>
                <a:gd name="T21" fmla="*/ 16 h 22"/>
                <a:gd name="T22" fmla="*/ 7 w 38"/>
                <a:gd name="T23" fmla="*/ 21 h 22"/>
                <a:gd name="T24" fmla="*/ 7 w 38"/>
                <a:gd name="T25" fmla="*/ 21 h 22"/>
                <a:gd name="T26" fmla="*/ 14 w 38"/>
                <a:gd name="T27" fmla="*/ 20 h 22"/>
                <a:gd name="T28" fmla="*/ 18 w 38"/>
                <a:gd name="T29" fmla="*/ 14 h 22"/>
                <a:gd name="T30" fmla="*/ 23 w 38"/>
                <a:gd name="T31" fmla="*/ 20 h 22"/>
                <a:gd name="T32" fmla="*/ 25 w 38"/>
                <a:gd name="T33" fmla="*/ 17 h 22"/>
                <a:gd name="T34" fmla="*/ 28 w 38"/>
                <a:gd name="T35" fmla="*/ 15 h 22"/>
                <a:gd name="T36" fmla="*/ 32 w 38"/>
                <a:gd name="T37" fmla="*/ 14 h 22"/>
                <a:gd name="T38" fmla="*/ 35 w 38"/>
                <a:gd name="T39" fmla="*/ 13 h 22"/>
                <a:gd name="T40" fmla="*/ 36 w 38"/>
                <a:gd name="T41" fmla="*/ 11 h 22"/>
                <a:gd name="T42" fmla="*/ 38 w 38"/>
                <a:gd name="T43" fmla="*/ 10 h 22"/>
                <a:gd name="T44" fmla="*/ 34 w 38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22">
                  <a:moveTo>
                    <a:pt x="34" y="9"/>
                  </a:moveTo>
                  <a:cubicBezTo>
                    <a:pt x="32" y="10"/>
                    <a:pt x="29" y="8"/>
                    <a:pt x="29" y="7"/>
                  </a:cubicBezTo>
                  <a:cubicBezTo>
                    <a:pt x="29" y="6"/>
                    <a:pt x="29" y="5"/>
                    <a:pt x="29" y="3"/>
                  </a:cubicBezTo>
                  <a:cubicBezTo>
                    <a:pt x="28" y="3"/>
                    <a:pt x="26" y="2"/>
                    <a:pt x="24" y="1"/>
                  </a:cubicBezTo>
                  <a:cubicBezTo>
                    <a:pt x="22" y="0"/>
                    <a:pt x="21" y="0"/>
                    <a:pt x="19" y="1"/>
                  </a:cubicBezTo>
                  <a:cubicBezTo>
                    <a:pt x="17" y="2"/>
                    <a:pt x="14" y="2"/>
                    <a:pt x="12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3"/>
                    <a:pt x="6" y="5"/>
                    <a:pt x="6" y="7"/>
                  </a:cubicBezTo>
                  <a:cubicBezTo>
                    <a:pt x="6" y="8"/>
                    <a:pt x="2" y="10"/>
                    <a:pt x="1" y="13"/>
                  </a:cubicBezTo>
                  <a:cubicBezTo>
                    <a:pt x="0" y="17"/>
                    <a:pt x="0" y="18"/>
                    <a:pt x="2" y="16"/>
                  </a:cubicBezTo>
                  <a:cubicBezTo>
                    <a:pt x="4" y="14"/>
                    <a:pt x="6" y="15"/>
                    <a:pt x="6" y="16"/>
                  </a:cubicBezTo>
                  <a:cubicBezTo>
                    <a:pt x="6" y="18"/>
                    <a:pt x="8" y="18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0"/>
                    <a:pt x="13" y="20"/>
                    <a:pt x="14" y="20"/>
                  </a:cubicBezTo>
                  <a:cubicBezTo>
                    <a:pt x="16" y="20"/>
                    <a:pt x="18" y="15"/>
                    <a:pt x="18" y="14"/>
                  </a:cubicBezTo>
                  <a:cubicBezTo>
                    <a:pt x="19" y="14"/>
                    <a:pt x="21" y="18"/>
                    <a:pt x="23" y="20"/>
                  </a:cubicBezTo>
                  <a:cubicBezTo>
                    <a:pt x="25" y="22"/>
                    <a:pt x="25" y="18"/>
                    <a:pt x="25" y="17"/>
                  </a:cubicBezTo>
                  <a:cubicBezTo>
                    <a:pt x="25" y="15"/>
                    <a:pt x="27" y="15"/>
                    <a:pt x="28" y="15"/>
                  </a:cubicBezTo>
                  <a:cubicBezTo>
                    <a:pt x="30" y="15"/>
                    <a:pt x="32" y="16"/>
                    <a:pt x="32" y="14"/>
                  </a:cubicBezTo>
                  <a:cubicBezTo>
                    <a:pt x="32" y="12"/>
                    <a:pt x="34" y="13"/>
                    <a:pt x="35" y="13"/>
                  </a:cubicBezTo>
                  <a:cubicBezTo>
                    <a:pt x="36" y="13"/>
                    <a:pt x="36" y="11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9"/>
                    <a:pt x="35" y="9"/>
                    <a:pt x="3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4DB5BD41-F7F6-648A-7692-6B496001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9925" y="2838911"/>
              <a:ext cx="194102" cy="254376"/>
            </a:xfrm>
            <a:custGeom>
              <a:avLst/>
              <a:gdLst>
                <a:gd name="T0" fmla="*/ 9 w 75"/>
                <a:gd name="T1" fmla="*/ 22 h 86"/>
                <a:gd name="T2" fmla="*/ 5 w 75"/>
                <a:gd name="T3" fmla="*/ 26 h 86"/>
                <a:gd name="T4" fmla="*/ 8 w 75"/>
                <a:gd name="T5" fmla="*/ 31 h 86"/>
                <a:gd name="T6" fmla="*/ 6 w 75"/>
                <a:gd name="T7" fmla="*/ 33 h 86"/>
                <a:gd name="T8" fmla="*/ 2 w 75"/>
                <a:gd name="T9" fmla="*/ 36 h 86"/>
                <a:gd name="T10" fmla="*/ 1 w 75"/>
                <a:gd name="T11" fmla="*/ 40 h 86"/>
                <a:gd name="T12" fmla="*/ 0 w 75"/>
                <a:gd name="T13" fmla="*/ 46 h 86"/>
                <a:gd name="T14" fmla="*/ 2 w 75"/>
                <a:gd name="T15" fmla="*/ 52 h 86"/>
                <a:gd name="T16" fmla="*/ 1 w 75"/>
                <a:gd name="T17" fmla="*/ 55 h 86"/>
                <a:gd name="T18" fmla="*/ 3 w 75"/>
                <a:gd name="T19" fmla="*/ 62 h 86"/>
                <a:gd name="T20" fmla="*/ 5 w 75"/>
                <a:gd name="T21" fmla="*/ 63 h 86"/>
                <a:gd name="T22" fmla="*/ 10 w 75"/>
                <a:gd name="T23" fmla="*/ 65 h 86"/>
                <a:gd name="T24" fmla="*/ 15 w 75"/>
                <a:gd name="T25" fmla="*/ 67 h 86"/>
                <a:gd name="T26" fmla="*/ 17 w 75"/>
                <a:gd name="T27" fmla="*/ 70 h 86"/>
                <a:gd name="T28" fmla="*/ 13 w 75"/>
                <a:gd name="T29" fmla="*/ 77 h 86"/>
                <a:gd name="T30" fmla="*/ 13 w 75"/>
                <a:gd name="T31" fmla="*/ 82 h 86"/>
                <a:gd name="T32" fmla="*/ 20 w 75"/>
                <a:gd name="T33" fmla="*/ 81 h 86"/>
                <a:gd name="T34" fmla="*/ 25 w 75"/>
                <a:gd name="T35" fmla="*/ 81 h 86"/>
                <a:gd name="T36" fmla="*/ 30 w 75"/>
                <a:gd name="T37" fmla="*/ 83 h 86"/>
                <a:gd name="T38" fmla="*/ 31 w 75"/>
                <a:gd name="T39" fmla="*/ 82 h 86"/>
                <a:gd name="T40" fmla="*/ 36 w 75"/>
                <a:gd name="T41" fmla="*/ 84 h 86"/>
                <a:gd name="T42" fmla="*/ 41 w 75"/>
                <a:gd name="T43" fmla="*/ 83 h 86"/>
                <a:gd name="T44" fmla="*/ 46 w 75"/>
                <a:gd name="T45" fmla="*/ 83 h 86"/>
                <a:gd name="T46" fmla="*/ 55 w 75"/>
                <a:gd name="T47" fmla="*/ 81 h 86"/>
                <a:gd name="T48" fmla="*/ 58 w 75"/>
                <a:gd name="T49" fmla="*/ 78 h 86"/>
                <a:gd name="T50" fmla="*/ 61 w 75"/>
                <a:gd name="T51" fmla="*/ 73 h 86"/>
                <a:gd name="T52" fmla="*/ 66 w 75"/>
                <a:gd name="T53" fmla="*/ 70 h 86"/>
                <a:gd name="T54" fmla="*/ 57 w 75"/>
                <a:gd name="T55" fmla="*/ 63 h 86"/>
                <a:gd name="T56" fmla="*/ 54 w 75"/>
                <a:gd name="T57" fmla="*/ 56 h 86"/>
                <a:gd name="T58" fmla="*/ 54 w 75"/>
                <a:gd name="T59" fmla="*/ 51 h 86"/>
                <a:gd name="T60" fmla="*/ 63 w 75"/>
                <a:gd name="T61" fmla="*/ 48 h 86"/>
                <a:gd name="T62" fmla="*/ 69 w 75"/>
                <a:gd name="T63" fmla="*/ 45 h 86"/>
                <a:gd name="T64" fmla="*/ 74 w 75"/>
                <a:gd name="T65" fmla="*/ 45 h 86"/>
                <a:gd name="T66" fmla="*/ 74 w 75"/>
                <a:gd name="T67" fmla="*/ 40 h 86"/>
                <a:gd name="T68" fmla="*/ 72 w 75"/>
                <a:gd name="T69" fmla="*/ 33 h 86"/>
                <a:gd name="T70" fmla="*/ 71 w 75"/>
                <a:gd name="T71" fmla="*/ 29 h 86"/>
                <a:gd name="T72" fmla="*/ 69 w 75"/>
                <a:gd name="T73" fmla="*/ 25 h 86"/>
                <a:gd name="T74" fmla="*/ 69 w 75"/>
                <a:gd name="T75" fmla="*/ 21 h 86"/>
                <a:gd name="T76" fmla="*/ 69 w 75"/>
                <a:gd name="T77" fmla="*/ 13 h 86"/>
                <a:gd name="T78" fmla="*/ 69 w 75"/>
                <a:gd name="T79" fmla="*/ 12 h 86"/>
                <a:gd name="T80" fmla="*/ 68 w 75"/>
                <a:gd name="T81" fmla="*/ 11 h 86"/>
                <a:gd name="T82" fmla="*/ 63 w 75"/>
                <a:gd name="T83" fmla="*/ 8 h 86"/>
                <a:gd name="T84" fmla="*/ 64 w 75"/>
                <a:gd name="T85" fmla="*/ 3 h 86"/>
                <a:gd name="T86" fmla="*/ 56 w 75"/>
                <a:gd name="T87" fmla="*/ 5 h 86"/>
                <a:gd name="T88" fmla="*/ 47 w 75"/>
                <a:gd name="T89" fmla="*/ 10 h 86"/>
                <a:gd name="T90" fmla="*/ 42 w 75"/>
                <a:gd name="T91" fmla="*/ 7 h 86"/>
                <a:gd name="T92" fmla="*/ 39 w 75"/>
                <a:gd name="T93" fmla="*/ 6 h 86"/>
                <a:gd name="T94" fmla="*/ 33 w 75"/>
                <a:gd name="T95" fmla="*/ 3 h 86"/>
                <a:gd name="T96" fmla="*/ 33 w 75"/>
                <a:gd name="T97" fmla="*/ 1 h 86"/>
                <a:gd name="T98" fmla="*/ 30 w 75"/>
                <a:gd name="T99" fmla="*/ 1 h 86"/>
                <a:gd name="T100" fmla="*/ 22 w 75"/>
                <a:gd name="T101" fmla="*/ 0 h 86"/>
                <a:gd name="T102" fmla="*/ 23 w 75"/>
                <a:gd name="T103" fmla="*/ 4 h 86"/>
                <a:gd name="T104" fmla="*/ 26 w 75"/>
                <a:gd name="T105" fmla="*/ 11 h 86"/>
                <a:gd name="T106" fmla="*/ 22 w 75"/>
                <a:gd name="T107" fmla="*/ 15 h 86"/>
                <a:gd name="T108" fmla="*/ 16 w 75"/>
                <a:gd name="T109" fmla="*/ 14 h 86"/>
                <a:gd name="T110" fmla="*/ 9 w 75"/>
                <a:gd name="T111" fmla="*/ 15 h 86"/>
                <a:gd name="T112" fmla="*/ 9 w 75"/>
                <a:gd name="T113" fmla="*/ 17 h 86"/>
                <a:gd name="T114" fmla="*/ 9 w 75"/>
                <a:gd name="T1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" h="86">
                  <a:moveTo>
                    <a:pt x="9" y="22"/>
                  </a:moveTo>
                  <a:cubicBezTo>
                    <a:pt x="7" y="25"/>
                    <a:pt x="5" y="25"/>
                    <a:pt x="5" y="26"/>
                  </a:cubicBezTo>
                  <a:cubicBezTo>
                    <a:pt x="6" y="27"/>
                    <a:pt x="9" y="29"/>
                    <a:pt x="8" y="31"/>
                  </a:cubicBezTo>
                  <a:cubicBezTo>
                    <a:pt x="7" y="32"/>
                    <a:pt x="6" y="31"/>
                    <a:pt x="6" y="33"/>
                  </a:cubicBezTo>
                  <a:cubicBezTo>
                    <a:pt x="6" y="36"/>
                    <a:pt x="3" y="36"/>
                    <a:pt x="2" y="36"/>
                  </a:cubicBezTo>
                  <a:cubicBezTo>
                    <a:pt x="0" y="36"/>
                    <a:pt x="2" y="38"/>
                    <a:pt x="1" y="40"/>
                  </a:cubicBezTo>
                  <a:cubicBezTo>
                    <a:pt x="0" y="41"/>
                    <a:pt x="0" y="45"/>
                    <a:pt x="0" y="46"/>
                  </a:cubicBezTo>
                  <a:cubicBezTo>
                    <a:pt x="0" y="48"/>
                    <a:pt x="3" y="50"/>
                    <a:pt x="2" y="52"/>
                  </a:cubicBezTo>
                  <a:cubicBezTo>
                    <a:pt x="2" y="53"/>
                    <a:pt x="0" y="54"/>
                    <a:pt x="1" y="55"/>
                  </a:cubicBezTo>
                  <a:cubicBezTo>
                    <a:pt x="1" y="56"/>
                    <a:pt x="3" y="57"/>
                    <a:pt x="3" y="62"/>
                  </a:cubicBezTo>
                  <a:cubicBezTo>
                    <a:pt x="4" y="62"/>
                    <a:pt x="5" y="62"/>
                    <a:pt x="5" y="63"/>
                  </a:cubicBezTo>
                  <a:cubicBezTo>
                    <a:pt x="6" y="64"/>
                    <a:pt x="8" y="65"/>
                    <a:pt x="10" y="65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6" y="67"/>
                    <a:pt x="19" y="68"/>
                    <a:pt x="17" y="70"/>
                  </a:cubicBezTo>
                  <a:cubicBezTo>
                    <a:pt x="14" y="72"/>
                    <a:pt x="14" y="74"/>
                    <a:pt x="13" y="77"/>
                  </a:cubicBezTo>
                  <a:cubicBezTo>
                    <a:pt x="13" y="78"/>
                    <a:pt x="13" y="80"/>
                    <a:pt x="13" y="82"/>
                  </a:cubicBezTo>
                  <a:cubicBezTo>
                    <a:pt x="15" y="82"/>
                    <a:pt x="18" y="82"/>
                    <a:pt x="20" y="81"/>
                  </a:cubicBezTo>
                  <a:cubicBezTo>
                    <a:pt x="22" y="80"/>
                    <a:pt x="23" y="80"/>
                    <a:pt x="25" y="81"/>
                  </a:cubicBezTo>
                  <a:cubicBezTo>
                    <a:pt x="27" y="82"/>
                    <a:pt x="29" y="83"/>
                    <a:pt x="30" y="83"/>
                  </a:cubicBezTo>
                  <a:cubicBezTo>
                    <a:pt x="30" y="83"/>
                    <a:pt x="31" y="82"/>
                    <a:pt x="31" y="82"/>
                  </a:cubicBezTo>
                  <a:cubicBezTo>
                    <a:pt x="33" y="82"/>
                    <a:pt x="35" y="86"/>
                    <a:pt x="36" y="84"/>
                  </a:cubicBezTo>
                  <a:cubicBezTo>
                    <a:pt x="37" y="82"/>
                    <a:pt x="40" y="82"/>
                    <a:pt x="41" y="83"/>
                  </a:cubicBezTo>
                  <a:cubicBezTo>
                    <a:pt x="42" y="84"/>
                    <a:pt x="44" y="84"/>
                    <a:pt x="46" y="83"/>
                  </a:cubicBezTo>
                  <a:cubicBezTo>
                    <a:pt x="47" y="81"/>
                    <a:pt x="53" y="80"/>
                    <a:pt x="55" y="81"/>
                  </a:cubicBezTo>
                  <a:cubicBezTo>
                    <a:pt x="56" y="81"/>
                    <a:pt x="59" y="83"/>
                    <a:pt x="58" y="78"/>
                  </a:cubicBezTo>
                  <a:cubicBezTo>
                    <a:pt x="57" y="74"/>
                    <a:pt x="61" y="75"/>
                    <a:pt x="61" y="73"/>
                  </a:cubicBezTo>
                  <a:cubicBezTo>
                    <a:pt x="62" y="72"/>
                    <a:pt x="67" y="71"/>
                    <a:pt x="66" y="70"/>
                  </a:cubicBezTo>
                  <a:cubicBezTo>
                    <a:pt x="65" y="68"/>
                    <a:pt x="59" y="64"/>
                    <a:pt x="57" y="63"/>
                  </a:cubicBezTo>
                  <a:cubicBezTo>
                    <a:pt x="55" y="62"/>
                    <a:pt x="55" y="58"/>
                    <a:pt x="54" y="56"/>
                  </a:cubicBezTo>
                  <a:cubicBezTo>
                    <a:pt x="53" y="54"/>
                    <a:pt x="51" y="52"/>
                    <a:pt x="54" y="51"/>
                  </a:cubicBezTo>
                  <a:cubicBezTo>
                    <a:pt x="56" y="51"/>
                    <a:pt x="61" y="50"/>
                    <a:pt x="63" y="48"/>
                  </a:cubicBezTo>
                  <a:cubicBezTo>
                    <a:pt x="65" y="46"/>
                    <a:pt x="68" y="46"/>
                    <a:pt x="69" y="45"/>
                  </a:cubicBezTo>
                  <a:cubicBezTo>
                    <a:pt x="71" y="44"/>
                    <a:pt x="73" y="46"/>
                    <a:pt x="74" y="45"/>
                  </a:cubicBezTo>
                  <a:cubicBezTo>
                    <a:pt x="75" y="44"/>
                    <a:pt x="75" y="41"/>
                    <a:pt x="74" y="40"/>
                  </a:cubicBezTo>
                  <a:cubicBezTo>
                    <a:pt x="73" y="39"/>
                    <a:pt x="72" y="36"/>
                    <a:pt x="72" y="33"/>
                  </a:cubicBezTo>
                  <a:cubicBezTo>
                    <a:pt x="72" y="30"/>
                    <a:pt x="71" y="30"/>
                    <a:pt x="71" y="29"/>
                  </a:cubicBezTo>
                  <a:cubicBezTo>
                    <a:pt x="71" y="27"/>
                    <a:pt x="70" y="25"/>
                    <a:pt x="69" y="25"/>
                  </a:cubicBezTo>
                  <a:cubicBezTo>
                    <a:pt x="68" y="24"/>
                    <a:pt x="67" y="23"/>
                    <a:pt x="69" y="21"/>
                  </a:cubicBezTo>
                  <a:cubicBezTo>
                    <a:pt x="70" y="19"/>
                    <a:pt x="69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9"/>
                    <a:pt x="66" y="8"/>
                    <a:pt x="63" y="8"/>
                  </a:cubicBezTo>
                  <a:cubicBezTo>
                    <a:pt x="60" y="8"/>
                    <a:pt x="65" y="5"/>
                    <a:pt x="64" y="3"/>
                  </a:cubicBezTo>
                  <a:cubicBezTo>
                    <a:pt x="63" y="1"/>
                    <a:pt x="59" y="6"/>
                    <a:pt x="56" y="5"/>
                  </a:cubicBezTo>
                  <a:cubicBezTo>
                    <a:pt x="53" y="4"/>
                    <a:pt x="49" y="8"/>
                    <a:pt x="47" y="10"/>
                  </a:cubicBezTo>
                  <a:cubicBezTo>
                    <a:pt x="44" y="12"/>
                    <a:pt x="40" y="10"/>
                    <a:pt x="42" y="7"/>
                  </a:cubicBezTo>
                  <a:cubicBezTo>
                    <a:pt x="44" y="4"/>
                    <a:pt x="42" y="5"/>
                    <a:pt x="39" y="6"/>
                  </a:cubicBezTo>
                  <a:cubicBezTo>
                    <a:pt x="37" y="7"/>
                    <a:pt x="33" y="5"/>
                    <a:pt x="33" y="3"/>
                  </a:cubicBezTo>
                  <a:cubicBezTo>
                    <a:pt x="33" y="2"/>
                    <a:pt x="33" y="1"/>
                    <a:pt x="33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8" y="0"/>
                    <a:pt x="25" y="0"/>
                    <a:pt x="22" y="0"/>
                  </a:cubicBezTo>
                  <a:cubicBezTo>
                    <a:pt x="23" y="2"/>
                    <a:pt x="24" y="3"/>
                    <a:pt x="23" y="4"/>
                  </a:cubicBezTo>
                  <a:cubicBezTo>
                    <a:pt x="22" y="6"/>
                    <a:pt x="24" y="8"/>
                    <a:pt x="26" y="11"/>
                  </a:cubicBezTo>
                  <a:cubicBezTo>
                    <a:pt x="27" y="14"/>
                    <a:pt x="22" y="13"/>
                    <a:pt x="22" y="15"/>
                  </a:cubicBezTo>
                  <a:cubicBezTo>
                    <a:pt x="22" y="17"/>
                    <a:pt x="17" y="15"/>
                    <a:pt x="16" y="14"/>
                  </a:cubicBezTo>
                  <a:cubicBezTo>
                    <a:pt x="14" y="13"/>
                    <a:pt x="9" y="14"/>
                    <a:pt x="9" y="15"/>
                  </a:cubicBezTo>
                  <a:cubicBezTo>
                    <a:pt x="10" y="15"/>
                    <a:pt x="9" y="16"/>
                    <a:pt x="9" y="17"/>
                  </a:cubicBezTo>
                  <a:cubicBezTo>
                    <a:pt x="10" y="19"/>
                    <a:pt x="10" y="21"/>
                    <a:pt x="9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58C5F8DF-81CE-BB1D-DB87-B6A741193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3" y="2233671"/>
              <a:ext cx="228098" cy="418531"/>
            </a:xfrm>
            <a:custGeom>
              <a:avLst/>
              <a:gdLst>
                <a:gd name="T0" fmla="*/ 75 w 88"/>
                <a:gd name="T1" fmla="*/ 118 h 141"/>
                <a:gd name="T2" fmla="*/ 87 w 88"/>
                <a:gd name="T3" fmla="*/ 106 h 141"/>
                <a:gd name="T4" fmla="*/ 85 w 88"/>
                <a:gd name="T5" fmla="*/ 99 h 141"/>
                <a:gd name="T6" fmla="*/ 74 w 88"/>
                <a:gd name="T7" fmla="*/ 91 h 141"/>
                <a:gd name="T8" fmla="*/ 80 w 88"/>
                <a:gd name="T9" fmla="*/ 86 h 141"/>
                <a:gd name="T10" fmla="*/ 75 w 88"/>
                <a:gd name="T11" fmla="*/ 82 h 141"/>
                <a:gd name="T12" fmla="*/ 76 w 88"/>
                <a:gd name="T13" fmla="*/ 78 h 141"/>
                <a:gd name="T14" fmla="*/ 72 w 88"/>
                <a:gd name="T15" fmla="*/ 75 h 141"/>
                <a:gd name="T16" fmla="*/ 74 w 88"/>
                <a:gd name="T17" fmla="*/ 72 h 141"/>
                <a:gd name="T18" fmla="*/ 73 w 88"/>
                <a:gd name="T19" fmla="*/ 66 h 141"/>
                <a:gd name="T20" fmla="*/ 76 w 88"/>
                <a:gd name="T21" fmla="*/ 61 h 141"/>
                <a:gd name="T22" fmla="*/ 68 w 88"/>
                <a:gd name="T23" fmla="*/ 48 h 141"/>
                <a:gd name="T24" fmla="*/ 70 w 88"/>
                <a:gd name="T25" fmla="*/ 43 h 141"/>
                <a:gd name="T26" fmla="*/ 75 w 88"/>
                <a:gd name="T27" fmla="*/ 37 h 141"/>
                <a:gd name="T28" fmla="*/ 69 w 88"/>
                <a:gd name="T29" fmla="*/ 31 h 141"/>
                <a:gd name="T30" fmla="*/ 64 w 88"/>
                <a:gd name="T31" fmla="*/ 28 h 141"/>
                <a:gd name="T32" fmla="*/ 63 w 88"/>
                <a:gd name="T33" fmla="*/ 23 h 141"/>
                <a:gd name="T34" fmla="*/ 64 w 88"/>
                <a:gd name="T35" fmla="*/ 19 h 141"/>
                <a:gd name="T36" fmla="*/ 67 w 88"/>
                <a:gd name="T37" fmla="*/ 16 h 141"/>
                <a:gd name="T38" fmla="*/ 69 w 88"/>
                <a:gd name="T39" fmla="*/ 13 h 141"/>
                <a:gd name="T40" fmla="*/ 69 w 88"/>
                <a:gd name="T41" fmla="*/ 8 h 141"/>
                <a:gd name="T42" fmla="*/ 61 w 88"/>
                <a:gd name="T43" fmla="*/ 2 h 141"/>
                <a:gd name="T44" fmla="*/ 54 w 88"/>
                <a:gd name="T45" fmla="*/ 2 h 141"/>
                <a:gd name="T46" fmla="*/ 45 w 88"/>
                <a:gd name="T47" fmla="*/ 4 h 141"/>
                <a:gd name="T48" fmla="*/ 40 w 88"/>
                <a:gd name="T49" fmla="*/ 10 h 141"/>
                <a:gd name="T50" fmla="*/ 39 w 88"/>
                <a:gd name="T51" fmla="*/ 17 h 141"/>
                <a:gd name="T52" fmla="*/ 35 w 88"/>
                <a:gd name="T53" fmla="*/ 22 h 141"/>
                <a:gd name="T54" fmla="*/ 30 w 88"/>
                <a:gd name="T55" fmla="*/ 21 h 141"/>
                <a:gd name="T56" fmla="*/ 24 w 88"/>
                <a:gd name="T57" fmla="*/ 20 h 141"/>
                <a:gd name="T58" fmla="*/ 15 w 88"/>
                <a:gd name="T59" fmla="*/ 20 h 141"/>
                <a:gd name="T60" fmla="*/ 5 w 88"/>
                <a:gd name="T61" fmla="*/ 13 h 141"/>
                <a:gd name="T62" fmla="*/ 0 w 88"/>
                <a:gd name="T63" fmla="*/ 17 h 141"/>
                <a:gd name="T64" fmla="*/ 9 w 88"/>
                <a:gd name="T65" fmla="*/ 24 h 141"/>
                <a:gd name="T66" fmla="*/ 21 w 88"/>
                <a:gd name="T67" fmla="*/ 31 h 141"/>
                <a:gd name="T68" fmla="*/ 21 w 88"/>
                <a:gd name="T69" fmla="*/ 39 h 141"/>
                <a:gd name="T70" fmla="*/ 23 w 88"/>
                <a:gd name="T71" fmla="*/ 47 h 141"/>
                <a:gd name="T72" fmla="*/ 23 w 88"/>
                <a:gd name="T73" fmla="*/ 54 h 141"/>
                <a:gd name="T74" fmla="*/ 25 w 88"/>
                <a:gd name="T75" fmla="*/ 58 h 141"/>
                <a:gd name="T76" fmla="*/ 26 w 88"/>
                <a:gd name="T77" fmla="*/ 62 h 141"/>
                <a:gd name="T78" fmla="*/ 33 w 88"/>
                <a:gd name="T79" fmla="*/ 65 h 141"/>
                <a:gd name="T80" fmla="*/ 35 w 88"/>
                <a:gd name="T81" fmla="*/ 72 h 141"/>
                <a:gd name="T82" fmla="*/ 34 w 88"/>
                <a:gd name="T83" fmla="*/ 75 h 141"/>
                <a:gd name="T84" fmla="*/ 29 w 88"/>
                <a:gd name="T85" fmla="*/ 78 h 141"/>
                <a:gd name="T86" fmla="*/ 21 w 88"/>
                <a:gd name="T87" fmla="*/ 87 h 141"/>
                <a:gd name="T88" fmla="*/ 16 w 88"/>
                <a:gd name="T89" fmla="*/ 91 h 141"/>
                <a:gd name="T90" fmla="*/ 11 w 88"/>
                <a:gd name="T91" fmla="*/ 95 h 141"/>
                <a:gd name="T92" fmla="*/ 5 w 88"/>
                <a:gd name="T93" fmla="*/ 98 h 141"/>
                <a:gd name="T94" fmla="*/ 2 w 88"/>
                <a:gd name="T95" fmla="*/ 104 h 141"/>
                <a:gd name="T96" fmla="*/ 2 w 88"/>
                <a:gd name="T97" fmla="*/ 108 h 141"/>
                <a:gd name="T98" fmla="*/ 3 w 88"/>
                <a:gd name="T99" fmla="*/ 114 h 141"/>
                <a:gd name="T100" fmla="*/ 4 w 88"/>
                <a:gd name="T101" fmla="*/ 124 h 141"/>
                <a:gd name="T102" fmla="*/ 2 w 88"/>
                <a:gd name="T103" fmla="*/ 132 h 141"/>
                <a:gd name="T104" fmla="*/ 10 w 88"/>
                <a:gd name="T105" fmla="*/ 136 h 141"/>
                <a:gd name="T106" fmla="*/ 15 w 88"/>
                <a:gd name="T107" fmla="*/ 138 h 141"/>
                <a:gd name="T108" fmla="*/ 24 w 88"/>
                <a:gd name="T109" fmla="*/ 140 h 141"/>
                <a:gd name="T110" fmla="*/ 50 w 88"/>
                <a:gd name="T111" fmla="*/ 134 h 141"/>
                <a:gd name="T112" fmla="*/ 58 w 88"/>
                <a:gd name="T113" fmla="*/ 134 h 141"/>
                <a:gd name="T114" fmla="*/ 62 w 88"/>
                <a:gd name="T115" fmla="*/ 128 h 141"/>
                <a:gd name="T116" fmla="*/ 75 w 88"/>
                <a:gd name="T117" fmla="*/ 11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141">
                  <a:moveTo>
                    <a:pt x="75" y="118"/>
                  </a:moveTo>
                  <a:cubicBezTo>
                    <a:pt x="77" y="113"/>
                    <a:pt x="86" y="110"/>
                    <a:pt x="87" y="106"/>
                  </a:cubicBezTo>
                  <a:cubicBezTo>
                    <a:pt x="88" y="104"/>
                    <a:pt x="88" y="103"/>
                    <a:pt x="85" y="99"/>
                  </a:cubicBezTo>
                  <a:cubicBezTo>
                    <a:pt x="82" y="96"/>
                    <a:pt x="75" y="93"/>
                    <a:pt x="74" y="91"/>
                  </a:cubicBezTo>
                  <a:cubicBezTo>
                    <a:pt x="74" y="89"/>
                    <a:pt x="80" y="89"/>
                    <a:pt x="80" y="86"/>
                  </a:cubicBezTo>
                  <a:cubicBezTo>
                    <a:pt x="79" y="84"/>
                    <a:pt x="76" y="84"/>
                    <a:pt x="75" y="82"/>
                  </a:cubicBezTo>
                  <a:cubicBezTo>
                    <a:pt x="74" y="80"/>
                    <a:pt x="77" y="79"/>
                    <a:pt x="76" y="78"/>
                  </a:cubicBezTo>
                  <a:cubicBezTo>
                    <a:pt x="76" y="77"/>
                    <a:pt x="72" y="76"/>
                    <a:pt x="72" y="75"/>
                  </a:cubicBezTo>
                  <a:cubicBezTo>
                    <a:pt x="72" y="74"/>
                    <a:pt x="75" y="74"/>
                    <a:pt x="74" y="72"/>
                  </a:cubicBezTo>
                  <a:cubicBezTo>
                    <a:pt x="74" y="71"/>
                    <a:pt x="71" y="68"/>
                    <a:pt x="73" y="66"/>
                  </a:cubicBezTo>
                  <a:cubicBezTo>
                    <a:pt x="75" y="64"/>
                    <a:pt x="78" y="66"/>
                    <a:pt x="76" y="61"/>
                  </a:cubicBezTo>
                  <a:cubicBezTo>
                    <a:pt x="73" y="56"/>
                    <a:pt x="69" y="50"/>
                    <a:pt x="68" y="48"/>
                  </a:cubicBezTo>
                  <a:cubicBezTo>
                    <a:pt x="67" y="47"/>
                    <a:pt x="69" y="44"/>
                    <a:pt x="70" y="43"/>
                  </a:cubicBezTo>
                  <a:cubicBezTo>
                    <a:pt x="72" y="42"/>
                    <a:pt x="75" y="39"/>
                    <a:pt x="75" y="37"/>
                  </a:cubicBezTo>
                  <a:cubicBezTo>
                    <a:pt x="75" y="36"/>
                    <a:pt x="71" y="32"/>
                    <a:pt x="69" y="31"/>
                  </a:cubicBezTo>
                  <a:cubicBezTo>
                    <a:pt x="68" y="30"/>
                    <a:pt x="65" y="30"/>
                    <a:pt x="64" y="28"/>
                  </a:cubicBezTo>
                  <a:cubicBezTo>
                    <a:pt x="63" y="25"/>
                    <a:pt x="62" y="25"/>
                    <a:pt x="63" y="23"/>
                  </a:cubicBezTo>
                  <a:cubicBezTo>
                    <a:pt x="64" y="22"/>
                    <a:pt x="64" y="20"/>
                    <a:pt x="64" y="19"/>
                  </a:cubicBezTo>
                  <a:cubicBezTo>
                    <a:pt x="64" y="17"/>
                    <a:pt x="67" y="18"/>
                    <a:pt x="67" y="16"/>
                  </a:cubicBezTo>
                  <a:cubicBezTo>
                    <a:pt x="68" y="15"/>
                    <a:pt x="68" y="14"/>
                    <a:pt x="69" y="13"/>
                  </a:cubicBezTo>
                  <a:cubicBezTo>
                    <a:pt x="69" y="11"/>
                    <a:pt x="70" y="10"/>
                    <a:pt x="69" y="8"/>
                  </a:cubicBezTo>
                  <a:cubicBezTo>
                    <a:pt x="69" y="6"/>
                    <a:pt x="62" y="5"/>
                    <a:pt x="61" y="2"/>
                  </a:cubicBezTo>
                  <a:cubicBezTo>
                    <a:pt x="59" y="0"/>
                    <a:pt x="55" y="1"/>
                    <a:pt x="54" y="2"/>
                  </a:cubicBezTo>
                  <a:cubicBezTo>
                    <a:pt x="53" y="4"/>
                    <a:pt x="45" y="2"/>
                    <a:pt x="45" y="4"/>
                  </a:cubicBezTo>
                  <a:cubicBezTo>
                    <a:pt x="45" y="7"/>
                    <a:pt x="40" y="7"/>
                    <a:pt x="40" y="10"/>
                  </a:cubicBezTo>
                  <a:cubicBezTo>
                    <a:pt x="40" y="13"/>
                    <a:pt x="43" y="18"/>
                    <a:pt x="39" y="17"/>
                  </a:cubicBezTo>
                  <a:cubicBezTo>
                    <a:pt x="35" y="17"/>
                    <a:pt x="37" y="19"/>
                    <a:pt x="35" y="22"/>
                  </a:cubicBezTo>
                  <a:cubicBezTo>
                    <a:pt x="33" y="25"/>
                    <a:pt x="33" y="20"/>
                    <a:pt x="30" y="21"/>
                  </a:cubicBezTo>
                  <a:cubicBezTo>
                    <a:pt x="28" y="22"/>
                    <a:pt x="25" y="18"/>
                    <a:pt x="24" y="20"/>
                  </a:cubicBezTo>
                  <a:cubicBezTo>
                    <a:pt x="23" y="22"/>
                    <a:pt x="19" y="21"/>
                    <a:pt x="15" y="20"/>
                  </a:cubicBezTo>
                  <a:cubicBezTo>
                    <a:pt x="11" y="19"/>
                    <a:pt x="9" y="14"/>
                    <a:pt x="5" y="13"/>
                  </a:cubicBezTo>
                  <a:cubicBezTo>
                    <a:pt x="3" y="13"/>
                    <a:pt x="1" y="15"/>
                    <a:pt x="0" y="17"/>
                  </a:cubicBezTo>
                  <a:cubicBezTo>
                    <a:pt x="3" y="19"/>
                    <a:pt x="5" y="22"/>
                    <a:pt x="9" y="24"/>
                  </a:cubicBezTo>
                  <a:cubicBezTo>
                    <a:pt x="13" y="26"/>
                    <a:pt x="21" y="28"/>
                    <a:pt x="21" y="31"/>
                  </a:cubicBezTo>
                  <a:cubicBezTo>
                    <a:pt x="21" y="34"/>
                    <a:pt x="19" y="38"/>
                    <a:pt x="21" y="39"/>
                  </a:cubicBezTo>
                  <a:cubicBezTo>
                    <a:pt x="23" y="40"/>
                    <a:pt x="21" y="46"/>
                    <a:pt x="23" y="47"/>
                  </a:cubicBezTo>
                  <a:cubicBezTo>
                    <a:pt x="26" y="48"/>
                    <a:pt x="25" y="54"/>
                    <a:pt x="23" y="54"/>
                  </a:cubicBezTo>
                  <a:cubicBezTo>
                    <a:pt x="21" y="54"/>
                    <a:pt x="23" y="57"/>
                    <a:pt x="25" y="58"/>
                  </a:cubicBezTo>
                  <a:cubicBezTo>
                    <a:pt x="25" y="59"/>
                    <a:pt x="26" y="61"/>
                    <a:pt x="26" y="62"/>
                  </a:cubicBezTo>
                  <a:cubicBezTo>
                    <a:pt x="28" y="63"/>
                    <a:pt x="30" y="64"/>
                    <a:pt x="33" y="65"/>
                  </a:cubicBezTo>
                  <a:cubicBezTo>
                    <a:pt x="36" y="67"/>
                    <a:pt x="35" y="69"/>
                    <a:pt x="35" y="72"/>
                  </a:cubicBezTo>
                  <a:cubicBezTo>
                    <a:pt x="36" y="74"/>
                    <a:pt x="36" y="76"/>
                    <a:pt x="34" y="75"/>
                  </a:cubicBezTo>
                  <a:cubicBezTo>
                    <a:pt x="32" y="74"/>
                    <a:pt x="30" y="75"/>
                    <a:pt x="29" y="78"/>
                  </a:cubicBezTo>
                  <a:cubicBezTo>
                    <a:pt x="28" y="82"/>
                    <a:pt x="24" y="87"/>
                    <a:pt x="21" y="87"/>
                  </a:cubicBezTo>
                  <a:cubicBezTo>
                    <a:pt x="18" y="87"/>
                    <a:pt x="18" y="90"/>
                    <a:pt x="16" y="91"/>
                  </a:cubicBezTo>
                  <a:cubicBezTo>
                    <a:pt x="13" y="91"/>
                    <a:pt x="11" y="93"/>
                    <a:pt x="11" y="95"/>
                  </a:cubicBezTo>
                  <a:cubicBezTo>
                    <a:pt x="11" y="98"/>
                    <a:pt x="8" y="98"/>
                    <a:pt x="5" y="98"/>
                  </a:cubicBezTo>
                  <a:cubicBezTo>
                    <a:pt x="3" y="98"/>
                    <a:pt x="4" y="102"/>
                    <a:pt x="2" y="104"/>
                  </a:cubicBezTo>
                  <a:cubicBezTo>
                    <a:pt x="0" y="105"/>
                    <a:pt x="0" y="106"/>
                    <a:pt x="2" y="108"/>
                  </a:cubicBezTo>
                  <a:cubicBezTo>
                    <a:pt x="4" y="111"/>
                    <a:pt x="2" y="113"/>
                    <a:pt x="3" y="114"/>
                  </a:cubicBezTo>
                  <a:cubicBezTo>
                    <a:pt x="4" y="116"/>
                    <a:pt x="6" y="120"/>
                    <a:pt x="4" y="124"/>
                  </a:cubicBezTo>
                  <a:cubicBezTo>
                    <a:pt x="3" y="128"/>
                    <a:pt x="1" y="133"/>
                    <a:pt x="2" y="132"/>
                  </a:cubicBezTo>
                  <a:cubicBezTo>
                    <a:pt x="4" y="132"/>
                    <a:pt x="7" y="136"/>
                    <a:pt x="10" y="136"/>
                  </a:cubicBezTo>
                  <a:cubicBezTo>
                    <a:pt x="12" y="135"/>
                    <a:pt x="13" y="139"/>
                    <a:pt x="15" y="138"/>
                  </a:cubicBezTo>
                  <a:cubicBezTo>
                    <a:pt x="17" y="138"/>
                    <a:pt x="17" y="141"/>
                    <a:pt x="24" y="140"/>
                  </a:cubicBezTo>
                  <a:cubicBezTo>
                    <a:pt x="31" y="140"/>
                    <a:pt x="45" y="134"/>
                    <a:pt x="50" y="134"/>
                  </a:cubicBezTo>
                  <a:cubicBezTo>
                    <a:pt x="54" y="134"/>
                    <a:pt x="56" y="134"/>
                    <a:pt x="58" y="134"/>
                  </a:cubicBezTo>
                  <a:cubicBezTo>
                    <a:pt x="59" y="132"/>
                    <a:pt x="61" y="130"/>
                    <a:pt x="62" y="128"/>
                  </a:cubicBezTo>
                  <a:cubicBezTo>
                    <a:pt x="65" y="125"/>
                    <a:pt x="73" y="122"/>
                    <a:pt x="75" y="1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60824A17-C764-18C0-E8D0-944C32C4D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841" y="3541893"/>
              <a:ext cx="458387" cy="421037"/>
            </a:xfrm>
            <a:custGeom>
              <a:avLst/>
              <a:gdLst>
                <a:gd name="T0" fmla="*/ 106 w 177"/>
                <a:gd name="T1" fmla="*/ 30 h 142"/>
                <a:gd name="T2" fmla="*/ 91 w 177"/>
                <a:gd name="T3" fmla="*/ 28 h 142"/>
                <a:gd name="T4" fmla="*/ 81 w 177"/>
                <a:gd name="T5" fmla="*/ 25 h 142"/>
                <a:gd name="T6" fmla="*/ 61 w 177"/>
                <a:gd name="T7" fmla="*/ 10 h 142"/>
                <a:gd name="T8" fmla="*/ 44 w 177"/>
                <a:gd name="T9" fmla="*/ 0 h 142"/>
                <a:gd name="T10" fmla="*/ 37 w 177"/>
                <a:gd name="T11" fmla="*/ 0 h 142"/>
                <a:gd name="T12" fmla="*/ 29 w 177"/>
                <a:gd name="T13" fmla="*/ 3 h 142"/>
                <a:gd name="T14" fmla="*/ 20 w 177"/>
                <a:gd name="T15" fmla="*/ 8 h 142"/>
                <a:gd name="T16" fmla="*/ 27 w 177"/>
                <a:gd name="T17" fmla="*/ 16 h 142"/>
                <a:gd name="T18" fmla="*/ 22 w 177"/>
                <a:gd name="T19" fmla="*/ 20 h 142"/>
                <a:gd name="T20" fmla="*/ 16 w 177"/>
                <a:gd name="T21" fmla="*/ 22 h 142"/>
                <a:gd name="T22" fmla="*/ 10 w 177"/>
                <a:gd name="T23" fmla="*/ 27 h 142"/>
                <a:gd name="T24" fmla="*/ 1 w 177"/>
                <a:gd name="T25" fmla="*/ 23 h 142"/>
                <a:gd name="T26" fmla="*/ 0 w 177"/>
                <a:gd name="T27" fmla="*/ 26 h 142"/>
                <a:gd name="T28" fmla="*/ 0 w 177"/>
                <a:gd name="T29" fmla="*/ 28 h 142"/>
                <a:gd name="T30" fmla="*/ 1 w 177"/>
                <a:gd name="T31" fmla="*/ 38 h 142"/>
                <a:gd name="T32" fmla="*/ 8 w 177"/>
                <a:gd name="T33" fmla="*/ 46 h 142"/>
                <a:gd name="T34" fmla="*/ 20 w 177"/>
                <a:gd name="T35" fmla="*/ 65 h 142"/>
                <a:gd name="T36" fmla="*/ 27 w 177"/>
                <a:gd name="T37" fmla="*/ 74 h 142"/>
                <a:gd name="T38" fmla="*/ 35 w 177"/>
                <a:gd name="T39" fmla="*/ 84 h 142"/>
                <a:gd name="T40" fmla="*/ 37 w 177"/>
                <a:gd name="T41" fmla="*/ 93 h 142"/>
                <a:gd name="T42" fmla="*/ 43 w 177"/>
                <a:gd name="T43" fmla="*/ 107 h 142"/>
                <a:gd name="T44" fmla="*/ 53 w 177"/>
                <a:gd name="T45" fmla="*/ 118 h 142"/>
                <a:gd name="T46" fmla="*/ 61 w 177"/>
                <a:gd name="T47" fmla="*/ 131 h 142"/>
                <a:gd name="T48" fmla="*/ 64 w 177"/>
                <a:gd name="T49" fmla="*/ 138 h 142"/>
                <a:gd name="T50" fmla="*/ 67 w 177"/>
                <a:gd name="T51" fmla="*/ 142 h 142"/>
                <a:gd name="T52" fmla="*/ 70 w 177"/>
                <a:gd name="T53" fmla="*/ 140 h 142"/>
                <a:gd name="T54" fmla="*/ 70 w 177"/>
                <a:gd name="T55" fmla="*/ 136 h 142"/>
                <a:gd name="T56" fmla="*/ 74 w 177"/>
                <a:gd name="T57" fmla="*/ 133 h 142"/>
                <a:gd name="T58" fmla="*/ 80 w 177"/>
                <a:gd name="T59" fmla="*/ 134 h 142"/>
                <a:gd name="T60" fmla="*/ 90 w 177"/>
                <a:gd name="T61" fmla="*/ 134 h 142"/>
                <a:gd name="T62" fmla="*/ 102 w 177"/>
                <a:gd name="T63" fmla="*/ 136 h 142"/>
                <a:gd name="T64" fmla="*/ 108 w 177"/>
                <a:gd name="T65" fmla="*/ 134 h 142"/>
                <a:gd name="T66" fmla="*/ 121 w 177"/>
                <a:gd name="T67" fmla="*/ 123 h 142"/>
                <a:gd name="T68" fmla="*/ 138 w 177"/>
                <a:gd name="T69" fmla="*/ 122 h 142"/>
                <a:gd name="T70" fmla="*/ 171 w 177"/>
                <a:gd name="T71" fmla="*/ 111 h 142"/>
                <a:gd name="T72" fmla="*/ 177 w 177"/>
                <a:gd name="T73" fmla="*/ 93 h 142"/>
                <a:gd name="T74" fmla="*/ 173 w 177"/>
                <a:gd name="T75" fmla="*/ 87 h 142"/>
                <a:gd name="T76" fmla="*/ 152 w 177"/>
                <a:gd name="T77" fmla="*/ 85 h 142"/>
                <a:gd name="T78" fmla="*/ 145 w 177"/>
                <a:gd name="T79" fmla="*/ 76 h 142"/>
                <a:gd name="T80" fmla="*/ 142 w 177"/>
                <a:gd name="T81" fmla="*/ 71 h 142"/>
                <a:gd name="T82" fmla="*/ 135 w 177"/>
                <a:gd name="T83" fmla="*/ 66 h 142"/>
                <a:gd name="T84" fmla="*/ 130 w 177"/>
                <a:gd name="T85" fmla="*/ 57 h 142"/>
                <a:gd name="T86" fmla="*/ 127 w 177"/>
                <a:gd name="T87" fmla="*/ 48 h 142"/>
                <a:gd name="T88" fmla="*/ 118 w 177"/>
                <a:gd name="T89" fmla="*/ 38 h 142"/>
                <a:gd name="T90" fmla="*/ 117 w 177"/>
                <a:gd name="T91" fmla="*/ 34 h 142"/>
                <a:gd name="T92" fmla="*/ 110 w 177"/>
                <a:gd name="T93" fmla="*/ 34 h 142"/>
                <a:gd name="T94" fmla="*/ 106 w 177"/>
                <a:gd name="T95" fmla="*/ 3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7" h="142">
                  <a:moveTo>
                    <a:pt x="106" y="30"/>
                  </a:moveTo>
                  <a:cubicBezTo>
                    <a:pt x="106" y="30"/>
                    <a:pt x="93" y="28"/>
                    <a:pt x="91" y="28"/>
                  </a:cubicBezTo>
                  <a:cubicBezTo>
                    <a:pt x="89" y="28"/>
                    <a:pt x="84" y="28"/>
                    <a:pt x="81" y="25"/>
                  </a:cubicBezTo>
                  <a:cubicBezTo>
                    <a:pt x="78" y="22"/>
                    <a:pt x="63" y="11"/>
                    <a:pt x="61" y="10"/>
                  </a:cubicBezTo>
                  <a:cubicBezTo>
                    <a:pt x="58" y="9"/>
                    <a:pt x="47" y="1"/>
                    <a:pt x="44" y="0"/>
                  </a:cubicBezTo>
                  <a:cubicBezTo>
                    <a:pt x="41" y="0"/>
                    <a:pt x="41" y="0"/>
                    <a:pt x="37" y="0"/>
                  </a:cubicBezTo>
                  <a:cubicBezTo>
                    <a:pt x="34" y="0"/>
                    <a:pt x="35" y="3"/>
                    <a:pt x="29" y="3"/>
                  </a:cubicBezTo>
                  <a:cubicBezTo>
                    <a:pt x="22" y="3"/>
                    <a:pt x="18" y="8"/>
                    <a:pt x="20" y="8"/>
                  </a:cubicBezTo>
                  <a:cubicBezTo>
                    <a:pt x="22" y="9"/>
                    <a:pt x="29" y="15"/>
                    <a:pt x="27" y="16"/>
                  </a:cubicBezTo>
                  <a:cubicBezTo>
                    <a:pt x="25" y="17"/>
                    <a:pt x="24" y="20"/>
                    <a:pt x="22" y="20"/>
                  </a:cubicBezTo>
                  <a:cubicBezTo>
                    <a:pt x="19" y="20"/>
                    <a:pt x="16" y="20"/>
                    <a:pt x="16" y="22"/>
                  </a:cubicBezTo>
                  <a:cubicBezTo>
                    <a:pt x="16" y="24"/>
                    <a:pt x="13" y="27"/>
                    <a:pt x="10" y="27"/>
                  </a:cubicBezTo>
                  <a:cubicBezTo>
                    <a:pt x="8" y="27"/>
                    <a:pt x="4" y="25"/>
                    <a:pt x="1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30"/>
                    <a:pt x="0" y="37"/>
                    <a:pt x="1" y="38"/>
                  </a:cubicBezTo>
                  <a:cubicBezTo>
                    <a:pt x="3" y="38"/>
                    <a:pt x="4" y="42"/>
                    <a:pt x="8" y="46"/>
                  </a:cubicBezTo>
                  <a:cubicBezTo>
                    <a:pt x="12" y="50"/>
                    <a:pt x="20" y="62"/>
                    <a:pt x="20" y="65"/>
                  </a:cubicBezTo>
                  <a:cubicBezTo>
                    <a:pt x="21" y="68"/>
                    <a:pt x="22" y="71"/>
                    <a:pt x="27" y="74"/>
                  </a:cubicBezTo>
                  <a:cubicBezTo>
                    <a:pt x="32" y="78"/>
                    <a:pt x="32" y="82"/>
                    <a:pt x="35" y="84"/>
                  </a:cubicBezTo>
                  <a:cubicBezTo>
                    <a:pt x="37" y="86"/>
                    <a:pt x="37" y="88"/>
                    <a:pt x="37" y="93"/>
                  </a:cubicBezTo>
                  <a:cubicBezTo>
                    <a:pt x="37" y="98"/>
                    <a:pt x="39" y="104"/>
                    <a:pt x="43" y="107"/>
                  </a:cubicBezTo>
                  <a:cubicBezTo>
                    <a:pt x="48" y="110"/>
                    <a:pt x="51" y="113"/>
                    <a:pt x="53" y="118"/>
                  </a:cubicBezTo>
                  <a:cubicBezTo>
                    <a:pt x="55" y="124"/>
                    <a:pt x="58" y="128"/>
                    <a:pt x="61" y="131"/>
                  </a:cubicBezTo>
                  <a:cubicBezTo>
                    <a:pt x="64" y="134"/>
                    <a:pt x="62" y="135"/>
                    <a:pt x="64" y="138"/>
                  </a:cubicBezTo>
                  <a:cubicBezTo>
                    <a:pt x="65" y="139"/>
                    <a:pt x="66" y="140"/>
                    <a:pt x="67" y="142"/>
                  </a:cubicBezTo>
                  <a:cubicBezTo>
                    <a:pt x="69" y="141"/>
                    <a:pt x="70" y="141"/>
                    <a:pt x="70" y="140"/>
                  </a:cubicBezTo>
                  <a:cubicBezTo>
                    <a:pt x="71" y="139"/>
                    <a:pt x="69" y="137"/>
                    <a:pt x="70" y="136"/>
                  </a:cubicBezTo>
                  <a:cubicBezTo>
                    <a:pt x="71" y="135"/>
                    <a:pt x="72" y="133"/>
                    <a:pt x="74" y="133"/>
                  </a:cubicBezTo>
                  <a:cubicBezTo>
                    <a:pt x="75" y="132"/>
                    <a:pt x="77" y="134"/>
                    <a:pt x="80" y="134"/>
                  </a:cubicBezTo>
                  <a:cubicBezTo>
                    <a:pt x="83" y="133"/>
                    <a:pt x="90" y="134"/>
                    <a:pt x="90" y="134"/>
                  </a:cubicBezTo>
                  <a:cubicBezTo>
                    <a:pt x="91" y="135"/>
                    <a:pt x="100" y="135"/>
                    <a:pt x="102" y="136"/>
                  </a:cubicBezTo>
                  <a:cubicBezTo>
                    <a:pt x="104" y="138"/>
                    <a:pt x="107" y="138"/>
                    <a:pt x="108" y="134"/>
                  </a:cubicBezTo>
                  <a:cubicBezTo>
                    <a:pt x="109" y="131"/>
                    <a:pt x="120" y="124"/>
                    <a:pt x="121" y="123"/>
                  </a:cubicBezTo>
                  <a:cubicBezTo>
                    <a:pt x="122" y="122"/>
                    <a:pt x="133" y="123"/>
                    <a:pt x="138" y="122"/>
                  </a:cubicBezTo>
                  <a:cubicBezTo>
                    <a:pt x="142" y="121"/>
                    <a:pt x="170" y="112"/>
                    <a:pt x="171" y="111"/>
                  </a:cubicBezTo>
                  <a:cubicBezTo>
                    <a:pt x="173" y="110"/>
                    <a:pt x="177" y="95"/>
                    <a:pt x="177" y="93"/>
                  </a:cubicBezTo>
                  <a:cubicBezTo>
                    <a:pt x="177" y="92"/>
                    <a:pt x="175" y="87"/>
                    <a:pt x="173" y="87"/>
                  </a:cubicBezTo>
                  <a:cubicBezTo>
                    <a:pt x="171" y="88"/>
                    <a:pt x="153" y="86"/>
                    <a:pt x="152" y="85"/>
                  </a:cubicBezTo>
                  <a:cubicBezTo>
                    <a:pt x="151" y="84"/>
                    <a:pt x="146" y="81"/>
                    <a:pt x="145" y="76"/>
                  </a:cubicBezTo>
                  <a:cubicBezTo>
                    <a:pt x="144" y="75"/>
                    <a:pt x="142" y="73"/>
                    <a:pt x="142" y="71"/>
                  </a:cubicBezTo>
                  <a:cubicBezTo>
                    <a:pt x="140" y="71"/>
                    <a:pt x="137" y="70"/>
                    <a:pt x="135" y="66"/>
                  </a:cubicBezTo>
                  <a:cubicBezTo>
                    <a:pt x="133" y="65"/>
                    <a:pt x="129" y="58"/>
                    <a:pt x="130" y="57"/>
                  </a:cubicBezTo>
                  <a:cubicBezTo>
                    <a:pt x="132" y="54"/>
                    <a:pt x="129" y="50"/>
                    <a:pt x="127" y="48"/>
                  </a:cubicBezTo>
                  <a:cubicBezTo>
                    <a:pt x="124" y="45"/>
                    <a:pt x="118" y="40"/>
                    <a:pt x="118" y="38"/>
                  </a:cubicBezTo>
                  <a:cubicBezTo>
                    <a:pt x="118" y="37"/>
                    <a:pt x="118" y="35"/>
                    <a:pt x="117" y="34"/>
                  </a:cubicBezTo>
                  <a:cubicBezTo>
                    <a:pt x="110" y="34"/>
                    <a:pt x="110" y="34"/>
                    <a:pt x="110" y="34"/>
                  </a:cubicBezTo>
                  <a:lnTo>
                    <a:pt x="106" y="30"/>
                  </a:lnTo>
                  <a:close/>
                </a:path>
              </a:pathLst>
            </a:custGeom>
            <a:solidFill>
              <a:schemeClr val="accent6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68106D55-90A8-C37E-1D43-1F81FE93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175" y="3734867"/>
              <a:ext cx="176556" cy="225555"/>
            </a:xfrm>
            <a:custGeom>
              <a:avLst/>
              <a:gdLst>
                <a:gd name="T0" fmla="*/ 33 w 68"/>
                <a:gd name="T1" fmla="*/ 2 h 76"/>
                <a:gd name="T2" fmla="*/ 33 w 68"/>
                <a:gd name="T3" fmla="*/ 8 h 76"/>
                <a:gd name="T4" fmla="*/ 28 w 68"/>
                <a:gd name="T5" fmla="*/ 15 h 76"/>
                <a:gd name="T6" fmla="*/ 25 w 68"/>
                <a:gd name="T7" fmla="*/ 22 h 76"/>
                <a:gd name="T8" fmla="*/ 27 w 68"/>
                <a:gd name="T9" fmla="*/ 22 h 76"/>
                <a:gd name="T10" fmla="*/ 31 w 68"/>
                <a:gd name="T11" fmla="*/ 28 h 76"/>
                <a:gd name="T12" fmla="*/ 25 w 68"/>
                <a:gd name="T13" fmla="*/ 46 h 76"/>
                <a:gd name="T14" fmla="*/ 0 w 68"/>
                <a:gd name="T15" fmla="*/ 55 h 76"/>
                <a:gd name="T16" fmla="*/ 10 w 68"/>
                <a:gd name="T17" fmla="*/ 76 h 76"/>
                <a:gd name="T18" fmla="*/ 12 w 68"/>
                <a:gd name="T19" fmla="*/ 75 h 76"/>
                <a:gd name="T20" fmla="*/ 26 w 68"/>
                <a:gd name="T21" fmla="*/ 73 h 76"/>
                <a:gd name="T22" fmla="*/ 29 w 68"/>
                <a:gd name="T23" fmla="*/ 66 h 76"/>
                <a:gd name="T24" fmla="*/ 38 w 68"/>
                <a:gd name="T25" fmla="*/ 64 h 76"/>
                <a:gd name="T26" fmla="*/ 44 w 68"/>
                <a:gd name="T27" fmla="*/ 57 h 76"/>
                <a:gd name="T28" fmla="*/ 49 w 68"/>
                <a:gd name="T29" fmla="*/ 54 h 76"/>
                <a:gd name="T30" fmla="*/ 52 w 68"/>
                <a:gd name="T31" fmla="*/ 43 h 76"/>
                <a:gd name="T32" fmla="*/ 59 w 68"/>
                <a:gd name="T33" fmla="*/ 38 h 76"/>
                <a:gd name="T34" fmla="*/ 66 w 68"/>
                <a:gd name="T35" fmla="*/ 28 h 76"/>
                <a:gd name="T36" fmla="*/ 65 w 68"/>
                <a:gd name="T37" fmla="*/ 23 h 76"/>
                <a:gd name="T38" fmla="*/ 58 w 68"/>
                <a:gd name="T39" fmla="*/ 15 h 76"/>
                <a:gd name="T40" fmla="*/ 44 w 68"/>
                <a:gd name="T41" fmla="*/ 9 h 76"/>
                <a:gd name="T42" fmla="*/ 39 w 68"/>
                <a:gd name="T43" fmla="*/ 0 h 76"/>
                <a:gd name="T44" fmla="*/ 37 w 68"/>
                <a:gd name="T45" fmla="*/ 2 h 76"/>
                <a:gd name="T46" fmla="*/ 33 w 68"/>
                <a:gd name="T47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76">
                  <a:moveTo>
                    <a:pt x="33" y="2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2"/>
                    <a:pt x="27" y="22"/>
                    <a:pt x="27" y="22"/>
                  </a:cubicBezTo>
                  <a:cubicBezTo>
                    <a:pt x="29" y="22"/>
                    <a:pt x="31" y="27"/>
                    <a:pt x="31" y="28"/>
                  </a:cubicBezTo>
                  <a:cubicBezTo>
                    <a:pt x="31" y="30"/>
                    <a:pt x="27" y="45"/>
                    <a:pt x="25" y="46"/>
                  </a:cubicBezTo>
                  <a:cubicBezTo>
                    <a:pt x="25" y="47"/>
                    <a:pt x="10" y="52"/>
                    <a:pt x="0" y="55"/>
                  </a:cubicBezTo>
                  <a:cubicBezTo>
                    <a:pt x="2" y="59"/>
                    <a:pt x="6" y="68"/>
                    <a:pt x="10" y="76"/>
                  </a:cubicBezTo>
                  <a:cubicBezTo>
                    <a:pt x="11" y="76"/>
                    <a:pt x="11" y="75"/>
                    <a:pt x="12" y="75"/>
                  </a:cubicBezTo>
                  <a:cubicBezTo>
                    <a:pt x="17" y="72"/>
                    <a:pt x="22" y="74"/>
                    <a:pt x="26" y="73"/>
                  </a:cubicBezTo>
                  <a:cubicBezTo>
                    <a:pt x="29" y="72"/>
                    <a:pt x="26" y="69"/>
                    <a:pt x="29" y="66"/>
                  </a:cubicBezTo>
                  <a:cubicBezTo>
                    <a:pt x="32" y="63"/>
                    <a:pt x="37" y="65"/>
                    <a:pt x="38" y="64"/>
                  </a:cubicBezTo>
                  <a:cubicBezTo>
                    <a:pt x="40" y="64"/>
                    <a:pt x="41" y="58"/>
                    <a:pt x="44" y="57"/>
                  </a:cubicBezTo>
                  <a:cubicBezTo>
                    <a:pt x="46" y="56"/>
                    <a:pt x="49" y="56"/>
                    <a:pt x="49" y="54"/>
                  </a:cubicBezTo>
                  <a:cubicBezTo>
                    <a:pt x="49" y="52"/>
                    <a:pt x="49" y="43"/>
                    <a:pt x="52" y="43"/>
                  </a:cubicBezTo>
                  <a:cubicBezTo>
                    <a:pt x="55" y="42"/>
                    <a:pt x="59" y="39"/>
                    <a:pt x="59" y="38"/>
                  </a:cubicBezTo>
                  <a:cubicBezTo>
                    <a:pt x="59" y="36"/>
                    <a:pt x="64" y="31"/>
                    <a:pt x="66" y="28"/>
                  </a:cubicBezTo>
                  <a:cubicBezTo>
                    <a:pt x="67" y="25"/>
                    <a:pt x="68" y="24"/>
                    <a:pt x="65" y="23"/>
                  </a:cubicBezTo>
                  <a:cubicBezTo>
                    <a:pt x="63" y="23"/>
                    <a:pt x="59" y="16"/>
                    <a:pt x="58" y="15"/>
                  </a:cubicBezTo>
                  <a:cubicBezTo>
                    <a:pt x="57" y="13"/>
                    <a:pt x="50" y="14"/>
                    <a:pt x="44" y="9"/>
                  </a:cubicBezTo>
                  <a:cubicBezTo>
                    <a:pt x="42" y="8"/>
                    <a:pt x="40" y="4"/>
                    <a:pt x="39" y="0"/>
                  </a:cubicBezTo>
                  <a:cubicBezTo>
                    <a:pt x="37" y="2"/>
                    <a:pt x="37" y="2"/>
                    <a:pt x="37" y="2"/>
                  </a:cubicBezTo>
                  <a:lnTo>
                    <a:pt x="33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7CCF002D-F1BF-7DB7-38DE-B2B5E8396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1662" y="3707300"/>
              <a:ext cx="26319" cy="45111"/>
            </a:xfrm>
            <a:custGeom>
              <a:avLst/>
              <a:gdLst>
                <a:gd name="T0" fmla="*/ 7 w 10"/>
                <a:gd name="T1" fmla="*/ 15 h 15"/>
                <a:gd name="T2" fmla="*/ 7 w 10"/>
                <a:gd name="T3" fmla="*/ 12 h 15"/>
                <a:gd name="T4" fmla="*/ 6 w 10"/>
                <a:gd name="T5" fmla="*/ 1 h 15"/>
                <a:gd name="T6" fmla="*/ 0 w 10"/>
                <a:gd name="T7" fmla="*/ 10 h 15"/>
                <a:gd name="T8" fmla="*/ 0 w 10"/>
                <a:gd name="T9" fmla="*/ 10 h 15"/>
                <a:gd name="T10" fmla="*/ 7 w 10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7" y="15"/>
                  </a:moveTo>
                  <a:cubicBezTo>
                    <a:pt x="7" y="14"/>
                    <a:pt x="7" y="13"/>
                    <a:pt x="7" y="12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2" y="0"/>
                    <a:pt x="0" y="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4"/>
                    <a:pt x="5" y="15"/>
                    <a:pt x="7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CD9FC69F-F676-CDE5-E57E-893118BEC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980" y="3704793"/>
              <a:ext cx="103082" cy="95235"/>
            </a:xfrm>
            <a:custGeom>
              <a:avLst/>
              <a:gdLst>
                <a:gd name="T0" fmla="*/ 7 w 40"/>
                <a:gd name="T1" fmla="*/ 30 h 32"/>
                <a:gd name="T2" fmla="*/ 26 w 40"/>
                <a:gd name="T3" fmla="*/ 32 h 32"/>
                <a:gd name="T4" fmla="*/ 29 w 40"/>
                <a:gd name="T5" fmla="*/ 25 h 32"/>
                <a:gd name="T6" fmla="*/ 34 w 40"/>
                <a:gd name="T7" fmla="*/ 18 h 32"/>
                <a:gd name="T8" fmla="*/ 34 w 40"/>
                <a:gd name="T9" fmla="*/ 12 h 32"/>
                <a:gd name="T10" fmla="*/ 38 w 40"/>
                <a:gd name="T11" fmla="*/ 12 h 32"/>
                <a:gd name="T12" fmla="*/ 40 w 40"/>
                <a:gd name="T13" fmla="*/ 10 h 32"/>
                <a:gd name="T14" fmla="*/ 38 w 40"/>
                <a:gd name="T15" fmla="*/ 0 h 32"/>
                <a:gd name="T16" fmla="*/ 28 w 40"/>
                <a:gd name="T17" fmla="*/ 11 h 32"/>
                <a:gd name="T18" fmla="*/ 12 w 40"/>
                <a:gd name="T19" fmla="*/ 19 h 32"/>
                <a:gd name="T20" fmla="*/ 2 w 40"/>
                <a:gd name="T21" fmla="*/ 21 h 32"/>
                <a:gd name="T22" fmla="*/ 0 w 40"/>
                <a:gd name="T23" fmla="*/ 21 h 32"/>
                <a:gd name="T24" fmla="*/ 7 w 40"/>
                <a:gd name="T2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32">
                  <a:moveTo>
                    <a:pt x="7" y="30"/>
                  </a:moveTo>
                  <a:cubicBezTo>
                    <a:pt x="8" y="31"/>
                    <a:pt x="21" y="32"/>
                    <a:pt x="26" y="32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5"/>
                    <a:pt x="39" y="0"/>
                    <a:pt x="38" y="0"/>
                  </a:cubicBezTo>
                  <a:cubicBezTo>
                    <a:pt x="37" y="0"/>
                    <a:pt x="31" y="6"/>
                    <a:pt x="28" y="11"/>
                  </a:cubicBezTo>
                  <a:cubicBezTo>
                    <a:pt x="26" y="16"/>
                    <a:pt x="18" y="20"/>
                    <a:pt x="12" y="19"/>
                  </a:cubicBezTo>
                  <a:cubicBezTo>
                    <a:pt x="6" y="18"/>
                    <a:pt x="4" y="20"/>
                    <a:pt x="2" y="21"/>
                  </a:cubicBezTo>
                  <a:cubicBezTo>
                    <a:pt x="2" y="22"/>
                    <a:pt x="1" y="21"/>
                    <a:pt x="0" y="21"/>
                  </a:cubicBezTo>
                  <a:cubicBezTo>
                    <a:pt x="1" y="26"/>
                    <a:pt x="6" y="29"/>
                    <a:pt x="7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A655E16B-5DA7-1A3B-E649-C89CB7D71B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69902" y="4214798"/>
              <a:ext cx="425489" cy="151623"/>
            </a:xfrm>
            <a:custGeom>
              <a:avLst/>
              <a:gdLst>
                <a:gd name="T0" fmla="*/ 30 w 164"/>
                <a:gd name="T1" fmla="*/ 18 h 51"/>
                <a:gd name="T2" fmla="*/ 23 w 164"/>
                <a:gd name="T3" fmla="*/ 9 h 51"/>
                <a:gd name="T4" fmla="*/ 19 w 164"/>
                <a:gd name="T5" fmla="*/ 5 h 51"/>
                <a:gd name="T6" fmla="*/ 19 w 164"/>
                <a:gd name="T7" fmla="*/ 4 h 51"/>
                <a:gd name="T8" fmla="*/ 16 w 164"/>
                <a:gd name="T9" fmla="*/ 7 h 51"/>
                <a:gd name="T10" fmla="*/ 9 w 164"/>
                <a:gd name="T11" fmla="*/ 7 h 51"/>
                <a:gd name="T12" fmla="*/ 5 w 164"/>
                <a:gd name="T13" fmla="*/ 2 h 51"/>
                <a:gd name="T14" fmla="*/ 0 w 164"/>
                <a:gd name="T15" fmla="*/ 1 h 51"/>
                <a:gd name="T16" fmla="*/ 3 w 164"/>
                <a:gd name="T17" fmla="*/ 14 h 51"/>
                <a:gd name="T18" fmla="*/ 11 w 164"/>
                <a:gd name="T19" fmla="*/ 30 h 51"/>
                <a:gd name="T20" fmla="*/ 19 w 164"/>
                <a:gd name="T21" fmla="*/ 38 h 51"/>
                <a:gd name="T22" fmla="*/ 35 w 164"/>
                <a:gd name="T23" fmla="*/ 46 h 51"/>
                <a:gd name="T24" fmla="*/ 30 w 164"/>
                <a:gd name="T25" fmla="*/ 34 h 51"/>
                <a:gd name="T26" fmla="*/ 30 w 164"/>
                <a:gd name="T27" fmla="*/ 18 h 51"/>
                <a:gd name="T28" fmla="*/ 157 w 164"/>
                <a:gd name="T29" fmla="*/ 9 h 51"/>
                <a:gd name="T30" fmla="*/ 150 w 164"/>
                <a:gd name="T31" fmla="*/ 7 h 51"/>
                <a:gd name="T32" fmla="*/ 142 w 164"/>
                <a:gd name="T33" fmla="*/ 0 h 51"/>
                <a:gd name="T34" fmla="*/ 135 w 164"/>
                <a:gd name="T35" fmla="*/ 9 h 51"/>
                <a:gd name="T36" fmla="*/ 131 w 164"/>
                <a:gd name="T37" fmla="*/ 14 h 51"/>
                <a:gd name="T38" fmla="*/ 129 w 164"/>
                <a:gd name="T39" fmla="*/ 17 h 51"/>
                <a:gd name="T40" fmla="*/ 129 w 164"/>
                <a:gd name="T41" fmla="*/ 22 h 51"/>
                <a:gd name="T42" fmla="*/ 124 w 164"/>
                <a:gd name="T43" fmla="*/ 24 h 51"/>
                <a:gd name="T44" fmla="*/ 119 w 164"/>
                <a:gd name="T45" fmla="*/ 18 h 51"/>
                <a:gd name="T46" fmla="*/ 119 w 164"/>
                <a:gd name="T47" fmla="*/ 18 h 51"/>
                <a:gd name="T48" fmla="*/ 111 w 164"/>
                <a:gd name="T49" fmla="*/ 29 h 51"/>
                <a:gd name="T50" fmla="*/ 99 w 164"/>
                <a:gd name="T51" fmla="*/ 33 h 51"/>
                <a:gd name="T52" fmla="*/ 94 w 164"/>
                <a:gd name="T53" fmla="*/ 44 h 51"/>
                <a:gd name="T54" fmla="*/ 81 w 164"/>
                <a:gd name="T55" fmla="*/ 41 h 51"/>
                <a:gd name="T56" fmla="*/ 84 w 164"/>
                <a:gd name="T57" fmla="*/ 46 h 51"/>
                <a:gd name="T58" fmla="*/ 91 w 164"/>
                <a:gd name="T59" fmla="*/ 49 h 51"/>
                <a:gd name="T60" fmla="*/ 102 w 164"/>
                <a:gd name="T61" fmla="*/ 48 h 51"/>
                <a:gd name="T62" fmla="*/ 110 w 164"/>
                <a:gd name="T63" fmla="*/ 45 h 51"/>
                <a:gd name="T64" fmla="*/ 118 w 164"/>
                <a:gd name="T65" fmla="*/ 46 h 51"/>
                <a:gd name="T66" fmla="*/ 125 w 164"/>
                <a:gd name="T67" fmla="*/ 41 h 51"/>
                <a:gd name="T68" fmla="*/ 128 w 164"/>
                <a:gd name="T69" fmla="*/ 33 h 51"/>
                <a:gd name="T70" fmla="*/ 133 w 164"/>
                <a:gd name="T71" fmla="*/ 26 h 51"/>
                <a:gd name="T72" fmla="*/ 146 w 164"/>
                <a:gd name="T73" fmla="*/ 21 h 51"/>
                <a:gd name="T74" fmla="*/ 150 w 164"/>
                <a:gd name="T75" fmla="*/ 22 h 51"/>
                <a:gd name="T76" fmla="*/ 155 w 164"/>
                <a:gd name="T77" fmla="*/ 17 h 51"/>
                <a:gd name="T78" fmla="*/ 163 w 164"/>
                <a:gd name="T79" fmla="*/ 14 h 51"/>
                <a:gd name="T80" fmla="*/ 157 w 164"/>
                <a:gd name="T8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51">
                  <a:moveTo>
                    <a:pt x="30" y="18"/>
                  </a:moveTo>
                  <a:cubicBezTo>
                    <a:pt x="30" y="13"/>
                    <a:pt x="25" y="13"/>
                    <a:pt x="23" y="9"/>
                  </a:cubicBezTo>
                  <a:cubicBezTo>
                    <a:pt x="22" y="5"/>
                    <a:pt x="20" y="8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6" y="5"/>
                    <a:pt x="17" y="7"/>
                    <a:pt x="16" y="7"/>
                  </a:cubicBezTo>
                  <a:cubicBezTo>
                    <a:pt x="15" y="8"/>
                    <a:pt x="9" y="8"/>
                    <a:pt x="9" y="7"/>
                  </a:cubicBezTo>
                  <a:cubicBezTo>
                    <a:pt x="9" y="5"/>
                    <a:pt x="8" y="2"/>
                    <a:pt x="5" y="2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2" y="6"/>
                    <a:pt x="3" y="10"/>
                    <a:pt x="3" y="14"/>
                  </a:cubicBezTo>
                  <a:cubicBezTo>
                    <a:pt x="3" y="19"/>
                    <a:pt x="10" y="27"/>
                    <a:pt x="11" y="30"/>
                  </a:cubicBezTo>
                  <a:cubicBezTo>
                    <a:pt x="12" y="34"/>
                    <a:pt x="14" y="35"/>
                    <a:pt x="19" y="38"/>
                  </a:cubicBezTo>
                  <a:cubicBezTo>
                    <a:pt x="24" y="42"/>
                    <a:pt x="34" y="47"/>
                    <a:pt x="35" y="46"/>
                  </a:cubicBezTo>
                  <a:cubicBezTo>
                    <a:pt x="37" y="45"/>
                    <a:pt x="33" y="37"/>
                    <a:pt x="30" y="34"/>
                  </a:cubicBezTo>
                  <a:cubicBezTo>
                    <a:pt x="27" y="31"/>
                    <a:pt x="30" y="24"/>
                    <a:pt x="30" y="18"/>
                  </a:cubicBezTo>
                  <a:close/>
                  <a:moveTo>
                    <a:pt x="157" y="9"/>
                  </a:moveTo>
                  <a:cubicBezTo>
                    <a:pt x="155" y="9"/>
                    <a:pt x="150" y="9"/>
                    <a:pt x="150" y="7"/>
                  </a:cubicBezTo>
                  <a:cubicBezTo>
                    <a:pt x="150" y="4"/>
                    <a:pt x="145" y="0"/>
                    <a:pt x="142" y="0"/>
                  </a:cubicBezTo>
                  <a:cubicBezTo>
                    <a:pt x="139" y="0"/>
                    <a:pt x="135" y="6"/>
                    <a:pt x="135" y="9"/>
                  </a:cubicBezTo>
                  <a:cubicBezTo>
                    <a:pt x="135" y="11"/>
                    <a:pt x="130" y="11"/>
                    <a:pt x="131" y="14"/>
                  </a:cubicBezTo>
                  <a:cubicBezTo>
                    <a:pt x="131" y="16"/>
                    <a:pt x="130" y="16"/>
                    <a:pt x="129" y="17"/>
                  </a:cubicBezTo>
                  <a:cubicBezTo>
                    <a:pt x="130" y="20"/>
                    <a:pt x="130" y="22"/>
                    <a:pt x="129" y="22"/>
                  </a:cubicBezTo>
                  <a:cubicBezTo>
                    <a:pt x="127" y="21"/>
                    <a:pt x="126" y="24"/>
                    <a:pt x="124" y="24"/>
                  </a:cubicBezTo>
                  <a:cubicBezTo>
                    <a:pt x="122" y="24"/>
                    <a:pt x="121" y="21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7" y="18"/>
                    <a:pt x="112" y="25"/>
                    <a:pt x="111" y="29"/>
                  </a:cubicBezTo>
                  <a:cubicBezTo>
                    <a:pt x="110" y="34"/>
                    <a:pt x="106" y="32"/>
                    <a:pt x="99" y="33"/>
                  </a:cubicBezTo>
                  <a:cubicBezTo>
                    <a:pt x="92" y="33"/>
                    <a:pt x="95" y="40"/>
                    <a:pt x="94" y="44"/>
                  </a:cubicBezTo>
                  <a:cubicBezTo>
                    <a:pt x="92" y="47"/>
                    <a:pt x="85" y="41"/>
                    <a:pt x="81" y="41"/>
                  </a:cubicBezTo>
                  <a:cubicBezTo>
                    <a:pt x="82" y="43"/>
                    <a:pt x="83" y="46"/>
                    <a:pt x="84" y="46"/>
                  </a:cubicBezTo>
                  <a:cubicBezTo>
                    <a:pt x="86" y="46"/>
                    <a:pt x="89" y="51"/>
                    <a:pt x="91" y="49"/>
                  </a:cubicBezTo>
                  <a:cubicBezTo>
                    <a:pt x="93" y="48"/>
                    <a:pt x="99" y="49"/>
                    <a:pt x="102" y="48"/>
                  </a:cubicBezTo>
                  <a:cubicBezTo>
                    <a:pt x="105" y="47"/>
                    <a:pt x="105" y="45"/>
                    <a:pt x="110" y="45"/>
                  </a:cubicBezTo>
                  <a:cubicBezTo>
                    <a:pt x="115" y="45"/>
                    <a:pt x="113" y="49"/>
                    <a:pt x="118" y="46"/>
                  </a:cubicBezTo>
                  <a:cubicBezTo>
                    <a:pt x="123" y="44"/>
                    <a:pt x="126" y="46"/>
                    <a:pt x="125" y="41"/>
                  </a:cubicBezTo>
                  <a:cubicBezTo>
                    <a:pt x="125" y="37"/>
                    <a:pt x="128" y="37"/>
                    <a:pt x="128" y="33"/>
                  </a:cubicBezTo>
                  <a:cubicBezTo>
                    <a:pt x="127" y="30"/>
                    <a:pt x="133" y="32"/>
                    <a:pt x="133" y="26"/>
                  </a:cubicBezTo>
                  <a:cubicBezTo>
                    <a:pt x="132" y="20"/>
                    <a:pt x="142" y="21"/>
                    <a:pt x="146" y="21"/>
                  </a:cubicBezTo>
                  <a:cubicBezTo>
                    <a:pt x="147" y="21"/>
                    <a:pt x="148" y="21"/>
                    <a:pt x="150" y="22"/>
                  </a:cubicBezTo>
                  <a:cubicBezTo>
                    <a:pt x="153" y="20"/>
                    <a:pt x="157" y="19"/>
                    <a:pt x="155" y="17"/>
                  </a:cubicBezTo>
                  <a:cubicBezTo>
                    <a:pt x="153" y="15"/>
                    <a:pt x="162" y="17"/>
                    <a:pt x="163" y="14"/>
                  </a:cubicBezTo>
                  <a:cubicBezTo>
                    <a:pt x="164" y="11"/>
                    <a:pt x="159" y="8"/>
                    <a:pt x="157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C424CEEE-ED4D-49EC-67CD-84E7CE70A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052" y="4264922"/>
              <a:ext cx="28512" cy="21302"/>
            </a:xfrm>
            <a:custGeom>
              <a:avLst/>
              <a:gdLst>
                <a:gd name="T0" fmla="*/ 5 w 11"/>
                <a:gd name="T1" fmla="*/ 7 h 7"/>
                <a:gd name="T2" fmla="*/ 10 w 11"/>
                <a:gd name="T3" fmla="*/ 5 h 7"/>
                <a:gd name="T4" fmla="*/ 10 w 11"/>
                <a:gd name="T5" fmla="*/ 0 h 7"/>
                <a:gd name="T6" fmla="*/ 6 w 11"/>
                <a:gd name="T7" fmla="*/ 2 h 7"/>
                <a:gd name="T8" fmla="*/ 0 w 11"/>
                <a:gd name="T9" fmla="*/ 1 h 7"/>
                <a:gd name="T10" fmla="*/ 5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5" y="7"/>
                  </a:moveTo>
                  <a:cubicBezTo>
                    <a:pt x="7" y="7"/>
                    <a:pt x="8" y="4"/>
                    <a:pt x="10" y="5"/>
                  </a:cubicBezTo>
                  <a:cubicBezTo>
                    <a:pt x="11" y="5"/>
                    <a:pt x="11" y="3"/>
                    <a:pt x="10" y="0"/>
                  </a:cubicBezTo>
                  <a:cubicBezTo>
                    <a:pt x="8" y="0"/>
                    <a:pt x="6" y="0"/>
                    <a:pt x="6" y="2"/>
                  </a:cubicBezTo>
                  <a:cubicBezTo>
                    <a:pt x="6" y="4"/>
                    <a:pt x="2" y="1"/>
                    <a:pt x="0" y="1"/>
                  </a:cubicBezTo>
                  <a:cubicBezTo>
                    <a:pt x="2" y="4"/>
                    <a:pt x="3" y="7"/>
                    <a:pt x="5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B884CB88-CC4B-A925-B1B3-722D7773F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861" y="3390269"/>
              <a:ext cx="212744" cy="236832"/>
            </a:xfrm>
            <a:custGeom>
              <a:avLst/>
              <a:gdLst>
                <a:gd name="T0" fmla="*/ 69 w 82"/>
                <a:gd name="T1" fmla="*/ 73 h 80"/>
                <a:gd name="T2" fmla="*/ 73 w 82"/>
                <a:gd name="T3" fmla="*/ 70 h 80"/>
                <a:gd name="T4" fmla="*/ 79 w 82"/>
                <a:gd name="T5" fmla="*/ 73 h 80"/>
                <a:gd name="T6" fmla="*/ 82 w 82"/>
                <a:gd name="T7" fmla="*/ 71 h 80"/>
                <a:gd name="T8" fmla="*/ 78 w 82"/>
                <a:gd name="T9" fmla="*/ 64 h 80"/>
                <a:gd name="T10" fmla="*/ 75 w 82"/>
                <a:gd name="T11" fmla="*/ 59 h 80"/>
                <a:gd name="T12" fmla="*/ 75 w 82"/>
                <a:gd name="T13" fmla="*/ 53 h 80"/>
                <a:gd name="T14" fmla="*/ 71 w 82"/>
                <a:gd name="T15" fmla="*/ 48 h 80"/>
                <a:gd name="T16" fmla="*/ 62 w 82"/>
                <a:gd name="T17" fmla="*/ 42 h 80"/>
                <a:gd name="T18" fmla="*/ 58 w 82"/>
                <a:gd name="T19" fmla="*/ 37 h 80"/>
                <a:gd name="T20" fmla="*/ 57 w 82"/>
                <a:gd name="T21" fmla="*/ 29 h 80"/>
                <a:gd name="T22" fmla="*/ 60 w 82"/>
                <a:gd name="T23" fmla="*/ 23 h 80"/>
                <a:gd name="T24" fmla="*/ 61 w 82"/>
                <a:gd name="T25" fmla="*/ 18 h 80"/>
                <a:gd name="T26" fmla="*/ 58 w 82"/>
                <a:gd name="T27" fmla="*/ 15 h 80"/>
                <a:gd name="T28" fmla="*/ 53 w 82"/>
                <a:gd name="T29" fmla="*/ 10 h 80"/>
                <a:gd name="T30" fmla="*/ 50 w 82"/>
                <a:gd name="T31" fmla="*/ 3 h 80"/>
                <a:gd name="T32" fmla="*/ 41 w 82"/>
                <a:gd name="T33" fmla="*/ 2 h 80"/>
                <a:gd name="T34" fmla="*/ 34 w 82"/>
                <a:gd name="T35" fmla="*/ 0 h 80"/>
                <a:gd name="T36" fmla="*/ 30 w 82"/>
                <a:gd name="T37" fmla="*/ 3 h 80"/>
                <a:gd name="T38" fmla="*/ 30 w 82"/>
                <a:gd name="T39" fmla="*/ 3 h 80"/>
                <a:gd name="T40" fmla="*/ 25 w 82"/>
                <a:gd name="T41" fmla="*/ 7 h 80"/>
                <a:gd name="T42" fmla="*/ 20 w 82"/>
                <a:gd name="T43" fmla="*/ 11 h 80"/>
                <a:gd name="T44" fmla="*/ 21 w 82"/>
                <a:gd name="T45" fmla="*/ 18 h 80"/>
                <a:gd name="T46" fmla="*/ 20 w 82"/>
                <a:gd name="T47" fmla="*/ 24 h 80"/>
                <a:gd name="T48" fmla="*/ 18 w 82"/>
                <a:gd name="T49" fmla="*/ 29 h 80"/>
                <a:gd name="T50" fmla="*/ 0 w 82"/>
                <a:gd name="T51" fmla="*/ 39 h 80"/>
                <a:gd name="T52" fmla="*/ 1 w 82"/>
                <a:gd name="T53" fmla="*/ 43 h 80"/>
                <a:gd name="T54" fmla="*/ 3 w 82"/>
                <a:gd name="T55" fmla="*/ 51 h 80"/>
                <a:gd name="T56" fmla="*/ 9 w 82"/>
                <a:gd name="T57" fmla="*/ 51 h 80"/>
                <a:gd name="T58" fmla="*/ 26 w 82"/>
                <a:gd name="T59" fmla="*/ 61 h 80"/>
                <a:gd name="T60" fmla="*/ 46 w 82"/>
                <a:gd name="T61" fmla="*/ 76 h 80"/>
                <a:gd name="T62" fmla="*/ 56 w 82"/>
                <a:gd name="T63" fmla="*/ 79 h 80"/>
                <a:gd name="T64" fmla="*/ 66 w 82"/>
                <a:gd name="T65" fmla="*/ 80 h 80"/>
                <a:gd name="T66" fmla="*/ 69 w 82"/>
                <a:gd name="T67" fmla="*/ 7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80">
                  <a:moveTo>
                    <a:pt x="69" y="73"/>
                  </a:moveTo>
                  <a:cubicBezTo>
                    <a:pt x="70" y="72"/>
                    <a:pt x="71" y="70"/>
                    <a:pt x="73" y="70"/>
                  </a:cubicBezTo>
                  <a:cubicBezTo>
                    <a:pt x="75" y="70"/>
                    <a:pt x="76" y="71"/>
                    <a:pt x="79" y="73"/>
                  </a:cubicBezTo>
                  <a:cubicBezTo>
                    <a:pt x="80" y="72"/>
                    <a:pt x="81" y="71"/>
                    <a:pt x="82" y="71"/>
                  </a:cubicBezTo>
                  <a:cubicBezTo>
                    <a:pt x="80" y="69"/>
                    <a:pt x="77" y="66"/>
                    <a:pt x="78" y="64"/>
                  </a:cubicBezTo>
                  <a:cubicBezTo>
                    <a:pt x="78" y="62"/>
                    <a:pt x="75" y="60"/>
                    <a:pt x="75" y="59"/>
                  </a:cubicBezTo>
                  <a:cubicBezTo>
                    <a:pt x="74" y="57"/>
                    <a:pt x="77" y="54"/>
                    <a:pt x="75" y="53"/>
                  </a:cubicBezTo>
                  <a:cubicBezTo>
                    <a:pt x="74" y="52"/>
                    <a:pt x="74" y="48"/>
                    <a:pt x="71" y="48"/>
                  </a:cubicBezTo>
                  <a:cubicBezTo>
                    <a:pt x="69" y="48"/>
                    <a:pt x="62" y="44"/>
                    <a:pt x="62" y="42"/>
                  </a:cubicBezTo>
                  <a:cubicBezTo>
                    <a:pt x="62" y="39"/>
                    <a:pt x="59" y="38"/>
                    <a:pt x="58" y="37"/>
                  </a:cubicBezTo>
                  <a:cubicBezTo>
                    <a:pt x="57" y="36"/>
                    <a:pt x="55" y="30"/>
                    <a:pt x="57" y="29"/>
                  </a:cubicBezTo>
                  <a:cubicBezTo>
                    <a:pt x="59" y="28"/>
                    <a:pt x="58" y="23"/>
                    <a:pt x="60" y="23"/>
                  </a:cubicBezTo>
                  <a:cubicBezTo>
                    <a:pt x="62" y="23"/>
                    <a:pt x="61" y="20"/>
                    <a:pt x="61" y="18"/>
                  </a:cubicBezTo>
                  <a:cubicBezTo>
                    <a:pt x="62" y="16"/>
                    <a:pt x="60" y="15"/>
                    <a:pt x="58" y="15"/>
                  </a:cubicBezTo>
                  <a:cubicBezTo>
                    <a:pt x="56" y="15"/>
                    <a:pt x="53" y="12"/>
                    <a:pt x="53" y="10"/>
                  </a:cubicBezTo>
                  <a:cubicBezTo>
                    <a:pt x="53" y="8"/>
                    <a:pt x="50" y="4"/>
                    <a:pt x="50" y="3"/>
                  </a:cubicBezTo>
                  <a:cubicBezTo>
                    <a:pt x="50" y="8"/>
                    <a:pt x="43" y="1"/>
                    <a:pt x="41" y="2"/>
                  </a:cubicBezTo>
                  <a:cubicBezTo>
                    <a:pt x="39" y="3"/>
                    <a:pt x="38" y="0"/>
                    <a:pt x="34" y="0"/>
                  </a:cubicBezTo>
                  <a:cubicBezTo>
                    <a:pt x="31" y="1"/>
                    <a:pt x="32" y="2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1" y="8"/>
                    <a:pt x="20" y="11"/>
                  </a:cubicBezTo>
                  <a:cubicBezTo>
                    <a:pt x="19" y="13"/>
                    <a:pt x="22" y="16"/>
                    <a:pt x="21" y="18"/>
                  </a:cubicBezTo>
                  <a:cubicBezTo>
                    <a:pt x="19" y="19"/>
                    <a:pt x="20" y="23"/>
                    <a:pt x="20" y="24"/>
                  </a:cubicBezTo>
                  <a:cubicBezTo>
                    <a:pt x="20" y="26"/>
                    <a:pt x="18" y="29"/>
                    <a:pt x="18" y="29"/>
                  </a:cubicBezTo>
                  <a:cubicBezTo>
                    <a:pt x="18" y="29"/>
                    <a:pt x="8" y="35"/>
                    <a:pt x="0" y="39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1" y="45"/>
                    <a:pt x="2" y="48"/>
                    <a:pt x="3" y="51"/>
                  </a:cubicBezTo>
                  <a:cubicBezTo>
                    <a:pt x="6" y="51"/>
                    <a:pt x="6" y="51"/>
                    <a:pt x="9" y="51"/>
                  </a:cubicBezTo>
                  <a:cubicBezTo>
                    <a:pt x="12" y="52"/>
                    <a:pt x="23" y="60"/>
                    <a:pt x="26" y="61"/>
                  </a:cubicBezTo>
                  <a:cubicBezTo>
                    <a:pt x="28" y="62"/>
                    <a:pt x="43" y="73"/>
                    <a:pt x="46" y="76"/>
                  </a:cubicBezTo>
                  <a:cubicBezTo>
                    <a:pt x="49" y="79"/>
                    <a:pt x="54" y="79"/>
                    <a:pt x="56" y="79"/>
                  </a:cubicBezTo>
                  <a:cubicBezTo>
                    <a:pt x="57" y="79"/>
                    <a:pt x="62" y="80"/>
                    <a:pt x="66" y="80"/>
                  </a:cubicBezTo>
                  <a:cubicBezTo>
                    <a:pt x="67" y="77"/>
                    <a:pt x="69" y="74"/>
                    <a:pt x="69" y="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18309A0-8D00-1B7E-3FA3-E9BAB4F7F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932" y="3598282"/>
              <a:ext cx="41670" cy="43859"/>
            </a:xfrm>
            <a:custGeom>
              <a:avLst/>
              <a:gdLst>
                <a:gd name="T0" fmla="*/ 5 w 16"/>
                <a:gd name="T1" fmla="*/ 11 h 15"/>
                <a:gd name="T2" fmla="*/ 9 w 16"/>
                <a:gd name="T3" fmla="*/ 15 h 15"/>
                <a:gd name="T4" fmla="*/ 16 w 16"/>
                <a:gd name="T5" fmla="*/ 15 h 15"/>
                <a:gd name="T6" fmla="*/ 12 w 16"/>
                <a:gd name="T7" fmla="*/ 4 h 15"/>
                <a:gd name="T8" fmla="*/ 13 w 16"/>
                <a:gd name="T9" fmla="*/ 3 h 15"/>
                <a:gd name="T10" fmla="*/ 7 w 16"/>
                <a:gd name="T11" fmla="*/ 0 h 15"/>
                <a:gd name="T12" fmla="*/ 3 w 16"/>
                <a:gd name="T13" fmla="*/ 3 h 15"/>
                <a:gd name="T14" fmla="*/ 0 w 16"/>
                <a:gd name="T15" fmla="*/ 10 h 15"/>
                <a:gd name="T16" fmla="*/ 5 w 16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5">
                  <a:moveTo>
                    <a:pt x="5" y="11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1"/>
                    <a:pt x="12" y="6"/>
                    <a:pt x="12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5" y="0"/>
                    <a:pt x="4" y="2"/>
                    <a:pt x="3" y="3"/>
                  </a:cubicBezTo>
                  <a:cubicBezTo>
                    <a:pt x="3" y="4"/>
                    <a:pt x="1" y="7"/>
                    <a:pt x="0" y="10"/>
                  </a:cubicBezTo>
                  <a:cubicBezTo>
                    <a:pt x="3" y="11"/>
                    <a:pt x="5" y="11"/>
                    <a:pt x="5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03A594B8-8183-5A92-65B6-BEA843EC9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8670" y="2969233"/>
              <a:ext cx="319117" cy="301993"/>
            </a:xfrm>
            <a:custGeom>
              <a:avLst/>
              <a:gdLst>
                <a:gd name="T0" fmla="*/ 108 w 123"/>
                <a:gd name="T1" fmla="*/ 23 h 102"/>
                <a:gd name="T2" fmla="*/ 103 w 123"/>
                <a:gd name="T3" fmla="*/ 21 h 102"/>
                <a:gd name="T4" fmla="*/ 98 w 123"/>
                <a:gd name="T5" fmla="*/ 19 h 102"/>
                <a:gd name="T6" fmla="*/ 89 w 123"/>
                <a:gd name="T7" fmla="*/ 17 h 102"/>
                <a:gd name="T8" fmla="*/ 85 w 123"/>
                <a:gd name="T9" fmla="*/ 15 h 102"/>
                <a:gd name="T10" fmla="*/ 83 w 123"/>
                <a:gd name="T11" fmla="*/ 11 h 102"/>
                <a:gd name="T12" fmla="*/ 79 w 123"/>
                <a:gd name="T13" fmla="*/ 12 h 102"/>
                <a:gd name="T14" fmla="*/ 76 w 123"/>
                <a:gd name="T15" fmla="*/ 10 h 102"/>
                <a:gd name="T16" fmla="*/ 71 w 123"/>
                <a:gd name="T17" fmla="*/ 6 h 102"/>
                <a:gd name="T18" fmla="*/ 67 w 123"/>
                <a:gd name="T19" fmla="*/ 4 h 102"/>
                <a:gd name="T20" fmla="*/ 64 w 123"/>
                <a:gd name="T21" fmla="*/ 1 h 102"/>
                <a:gd name="T22" fmla="*/ 63 w 123"/>
                <a:gd name="T23" fmla="*/ 0 h 102"/>
                <a:gd name="T24" fmla="*/ 61 w 123"/>
                <a:gd name="T25" fmla="*/ 0 h 102"/>
                <a:gd name="T26" fmla="*/ 56 w 123"/>
                <a:gd name="T27" fmla="*/ 7 h 102"/>
                <a:gd name="T28" fmla="*/ 47 w 123"/>
                <a:gd name="T29" fmla="*/ 13 h 102"/>
                <a:gd name="T30" fmla="*/ 42 w 123"/>
                <a:gd name="T31" fmla="*/ 19 h 102"/>
                <a:gd name="T32" fmla="*/ 31 w 123"/>
                <a:gd name="T33" fmla="*/ 15 h 102"/>
                <a:gd name="T34" fmla="*/ 26 w 123"/>
                <a:gd name="T35" fmla="*/ 18 h 102"/>
                <a:gd name="T36" fmla="*/ 27 w 123"/>
                <a:gd name="T37" fmla="*/ 27 h 102"/>
                <a:gd name="T38" fmla="*/ 20 w 123"/>
                <a:gd name="T39" fmla="*/ 27 h 102"/>
                <a:gd name="T40" fmla="*/ 15 w 123"/>
                <a:gd name="T41" fmla="*/ 25 h 102"/>
                <a:gd name="T42" fmla="*/ 7 w 123"/>
                <a:gd name="T43" fmla="*/ 25 h 102"/>
                <a:gd name="T44" fmla="*/ 1 w 123"/>
                <a:gd name="T45" fmla="*/ 29 h 102"/>
                <a:gd name="T46" fmla="*/ 2 w 123"/>
                <a:gd name="T47" fmla="*/ 35 h 102"/>
                <a:gd name="T48" fmla="*/ 14 w 123"/>
                <a:gd name="T49" fmla="*/ 38 h 102"/>
                <a:gd name="T50" fmla="*/ 21 w 123"/>
                <a:gd name="T51" fmla="*/ 40 h 102"/>
                <a:gd name="T52" fmla="*/ 24 w 123"/>
                <a:gd name="T53" fmla="*/ 44 h 102"/>
                <a:gd name="T54" fmla="*/ 30 w 123"/>
                <a:gd name="T55" fmla="*/ 51 h 102"/>
                <a:gd name="T56" fmla="*/ 33 w 123"/>
                <a:gd name="T57" fmla="*/ 58 h 102"/>
                <a:gd name="T58" fmla="*/ 31 w 123"/>
                <a:gd name="T59" fmla="*/ 68 h 102"/>
                <a:gd name="T60" fmla="*/ 27 w 123"/>
                <a:gd name="T61" fmla="*/ 83 h 102"/>
                <a:gd name="T62" fmla="*/ 27 w 123"/>
                <a:gd name="T63" fmla="*/ 83 h 102"/>
                <a:gd name="T64" fmla="*/ 32 w 123"/>
                <a:gd name="T65" fmla="*/ 86 h 102"/>
                <a:gd name="T66" fmla="*/ 40 w 123"/>
                <a:gd name="T67" fmla="*/ 89 h 102"/>
                <a:gd name="T68" fmla="*/ 46 w 123"/>
                <a:gd name="T69" fmla="*/ 89 h 102"/>
                <a:gd name="T70" fmla="*/ 50 w 123"/>
                <a:gd name="T71" fmla="*/ 90 h 102"/>
                <a:gd name="T72" fmla="*/ 60 w 123"/>
                <a:gd name="T73" fmla="*/ 92 h 102"/>
                <a:gd name="T74" fmla="*/ 69 w 123"/>
                <a:gd name="T75" fmla="*/ 92 h 102"/>
                <a:gd name="T76" fmla="*/ 69 w 123"/>
                <a:gd name="T77" fmla="*/ 90 h 102"/>
                <a:gd name="T78" fmla="*/ 75 w 123"/>
                <a:gd name="T79" fmla="*/ 82 h 102"/>
                <a:gd name="T80" fmla="*/ 91 w 123"/>
                <a:gd name="T81" fmla="*/ 85 h 102"/>
                <a:gd name="T82" fmla="*/ 101 w 123"/>
                <a:gd name="T83" fmla="*/ 82 h 102"/>
                <a:gd name="T84" fmla="*/ 106 w 123"/>
                <a:gd name="T85" fmla="*/ 79 h 102"/>
                <a:gd name="T86" fmla="*/ 107 w 123"/>
                <a:gd name="T87" fmla="*/ 76 h 102"/>
                <a:gd name="T88" fmla="*/ 103 w 123"/>
                <a:gd name="T89" fmla="*/ 74 h 102"/>
                <a:gd name="T90" fmla="*/ 101 w 123"/>
                <a:gd name="T91" fmla="*/ 70 h 102"/>
                <a:gd name="T92" fmla="*/ 99 w 123"/>
                <a:gd name="T93" fmla="*/ 66 h 102"/>
                <a:gd name="T94" fmla="*/ 100 w 123"/>
                <a:gd name="T95" fmla="*/ 64 h 102"/>
                <a:gd name="T96" fmla="*/ 102 w 123"/>
                <a:gd name="T97" fmla="*/ 61 h 102"/>
                <a:gd name="T98" fmla="*/ 101 w 123"/>
                <a:gd name="T99" fmla="*/ 57 h 102"/>
                <a:gd name="T100" fmla="*/ 100 w 123"/>
                <a:gd name="T101" fmla="*/ 52 h 102"/>
                <a:gd name="T102" fmla="*/ 96 w 123"/>
                <a:gd name="T103" fmla="*/ 52 h 102"/>
                <a:gd name="T104" fmla="*/ 95 w 123"/>
                <a:gd name="T105" fmla="*/ 49 h 102"/>
                <a:gd name="T106" fmla="*/ 100 w 123"/>
                <a:gd name="T107" fmla="*/ 43 h 102"/>
                <a:gd name="T108" fmla="*/ 104 w 123"/>
                <a:gd name="T109" fmla="*/ 39 h 102"/>
                <a:gd name="T110" fmla="*/ 106 w 123"/>
                <a:gd name="T111" fmla="*/ 33 h 102"/>
                <a:gd name="T112" fmla="*/ 110 w 123"/>
                <a:gd name="T113" fmla="*/ 26 h 102"/>
                <a:gd name="T114" fmla="*/ 108 w 123"/>
                <a:gd name="T115" fmla="*/ 23 h 102"/>
                <a:gd name="T116" fmla="*/ 121 w 123"/>
                <a:gd name="T117" fmla="*/ 86 h 102"/>
                <a:gd name="T118" fmla="*/ 116 w 123"/>
                <a:gd name="T119" fmla="*/ 91 h 102"/>
                <a:gd name="T120" fmla="*/ 120 w 123"/>
                <a:gd name="T121" fmla="*/ 102 h 102"/>
                <a:gd name="T122" fmla="*/ 121 w 123"/>
                <a:gd name="T123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" h="102">
                  <a:moveTo>
                    <a:pt x="108" y="23"/>
                  </a:moveTo>
                  <a:cubicBezTo>
                    <a:pt x="107" y="23"/>
                    <a:pt x="106" y="21"/>
                    <a:pt x="103" y="21"/>
                  </a:cubicBezTo>
                  <a:cubicBezTo>
                    <a:pt x="101" y="21"/>
                    <a:pt x="99" y="20"/>
                    <a:pt x="98" y="19"/>
                  </a:cubicBezTo>
                  <a:cubicBezTo>
                    <a:pt x="97" y="17"/>
                    <a:pt x="91" y="17"/>
                    <a:pt x="89" y="17"/>
                  </a:cubicBezTo>
                  <a:cubicBezTo>
                    <a:pt x="87" y="18"/>
                    <a:pt x="87" y="14"/>
                    <a:pt x="85" y="15"/>
                  </a:cubicBezTo>
                  <a:cubicBezTo>
                    <a:pt x="83" y="15"/>
                    <a:pt x="83" y="12"/>
                    <a:pt x="83" y="11"/>
                  </a:cubicBezTo>
                  <a:cubicBezTo>
                    <a:pt x="83" y="9"/>
                    <a:pt x="81" y="12"/>
                    <a:pt x="79" y="12"/>
                  </a:cubicBezTo>
                  <a:cubicBezTo>
                    <a:pt x="77" y="13"/>
                    <a:pt x="77" y="11"/>
                    <a:pt x="76" y="10"/>
                  </a:cubicBezTo>
                  <a:cubicBezTo>
                    <a:pt x="76" y="9"/>
                    <a:pt x="73" y="7"/>
                    <a:pt x="71" y="6"/>
                  </a:cubicBezTo>
                  <a:cubicBezTo>
                    <a:pt x="70" y="6"/>
                    <a:pt x="68" y="3"/>
                    <a:pt x="67" y="4"/>
                  </a:cubicBezTo>
                  <a:cubicBezTo>
                    <a:pt x="66" y="5"/>
                    <a:pt x="64" y="2"/>
                    <a:pt x="64" y="1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2" y="0"/>
                    <a:pt x="62" y="0"/>
                    <a:pt x="61" y="0"/>
                  </a:cubicBezTo>
                  <a:cubicBezTo>
                    <a:pt x="58" y="0"/>
                    <a:pt x="55" y="2"/>
                    <a:pt x="56" y="7"/>
                  </a:cubicBezTo>
                  <a:cubicBezTo>
                    <a:pt x="56" y="12"/>
                    <a:pt x="52" y="12"/>
                    <a:pt x="47" y="13"/>
                  </a:cubicBezTo>
                  <a:cubicBezTo>
                    <a:pt x="42" y="13"/>
                    <a:pt x="44" y="17"/>
                    <a:pt x="42" y="19"/>
                  </a:cubicBezTo>
                  <a:cubicBezTo>
                    <a:pt x="40" y="20"/>
                    <a:pt x="32" y="18"/>
                    <a:pt x="31" y="15"/>
                  </a:cubicBezTo>
                  <a:cubicBezTo>
                    <a:pt x="30" y="12"/>
                    <a:pt x="23" y="15"/>
                    <a:pt x="26" y="18"/>
                  </a:cubicBezTo>
                  <a:cubicBezTo>
                    <a:pt x="29" y="22"/>
                    <a:pt x="29" y="26"/>
                    <a:pt x="27" y="27"/>
                  </a:cubicBezTo>
                  <a:cubicBezTo>
                    <a:pt x="26" y="29"/>
                    <a:pt x="22" y="25"/>
                    <a:pt x="20" y="27"/>
                  </a:cubicBezTo>
                  <a:cubicBezTo>
                    <a:pt x="18" y="29"/>
                    <a:pt x="18" y="26"/>
                    <a:pt x="15" y="25"/>
                  </a:cubicBezTo>
                  <a:cubicBezTo>
                    <a:pt x="12" y="24"/>
                    <a:pt x="11" y="26"/>
                    <a:pt x="7" y="25"/>
                  </a:cubicBezTo>
                  <a:cubicBezTo>
                    <a:pt x="2" y="25"/>
                    <a:pt x="0" y="28"/>
                    <a:pt x="1" y="29"/>
                  </a:cubicBezTo>
                  <a:cubicBezTo>
                    <a:pt x="3" y="31"/>
                    <a:pt x="1" y="33"/>
                    <a:pt x="2" y="35"/>
                  </a:cubicBezTo>
                  <a:cubicBezTo>
                    <a:pt x="4" y="36"/>
                    <a:pt x="9" y="36"/>
                    <a:pt x="14" y="38"/>
                  </a:cubicBezTo>
                  <a:cubicBezTo>
                    <a:pt x="18" y="40"/>
                    <a:pt x="19" y="39"/>
                    <a:pt x="21" y="40"/>
                  </a:cubicBezTo>
                  <a:cubicBezTo>
                    <a:pt x="23" y="42"/>
                    <a:pt x="24" y="41"/>
                    <a:pt x="24" y="44"/>
                  </a:cubicBezTo>
                  <a:cubicBezTo>
                    <a:pt x="24" y="47"/>
                    <a:pt x="26" y="50"/>
                    <a:pt x="30" y="51"/>
                  </a:cubicBezTo>
                  <a:cubicBezTo>
                    <a:pt x="34" y="52"/>
                    <a:pt x="31" y="55"/>
                    <a:pt x="33" y="58"/>
                  </a:cubicBezTo>
                  <a:cubicBezTo>
                    <a:pt x="34" y="61"/>
                    <a:pt x="31" y="64"/>
                    <a:pt x="31" y="68"/>
                  </a:cubicBezTo>
                  <a:cubicBezTo>
                    <a:pt x="32" y="71"/>
                    <a:pt x="29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9" y="84"/>
                    <a:pt x="31" y="85"/>
                    <a:pt x="32" y="86"/>
                  </a:cubicBezTo>
                  <a:cubicBezTo>
                    <a:pt x="33" y="87"/>
                    <a:pt x="37" y="88"/>
                    <a:pt x="40" y="89"/>
                  </a:cubicBezTo>
                  <a:cubicBezTo>
                    <a:pt x="42" y="91"/>
                    <a:pt x="46" y="91"/>
                    <a:pt x="46" y="89"/>
                  </a:cubicBezTo>
                  <a:cubicBezTo>
                    <a:pt x="46" y="87"/>
                    <a:pt x="49" y="88"/>
                    <a:pt x="50" y="90"/>
                  </a:cubicBezTo>
                  <a:cubicBezTo>
                    <a:pt x="52" y="91"/>
                    <a:pt x="58" y="92"/>
                    <a:pt x="60" y="92"/>
                  </a:cubicBezTo>
                  <a:cubicBezTo>
                    <a:pt x="63" y="93"/>
                    <a:pt x="66" y="92"/>
                    <a:pt x="69" y="92"/>
                  </a:cubicBezTo>
                  <a:cubicBezTo>
                    <a:pt x="69" y="92"/>
                    <a:pt x="69" y="91"/>
                    <a:pt x="69" y="90"/>
                  </a:cubicBezTo>
                  <a:cubicBezTo>
                    <a:pt x="67" y="85"/>
                    <a:pt x="71" y="83"/>
                    <a:pt x="75" y="82"/>
                  </a:cubicBezTo>
                  <a:cubicBezTo>
                    <a:pt x="80" y="81"/>
                    <a:pt x="89" y="84"/>
                    <a:pt x="91" y="85"/>
                  </a:cubicBezTo>
                  <a:cubicBezTo>
                    <a:pt x="93" y="87"/>
                    <a:pt x="97" y="86"/>
                    <a:pt x="101" y="82"/>
                  </a:cubicBezTo>
                  <a:cubicBezTo>
                    <a:pt x="103" y="80"/>
                    <a:pt x="104" y="79"/>
                    <a:pt x="106" y="79"/>
                  </a:cubicBezTo>
                  <a:cubicBezTo>
                    <a:pt x="106" y="78"/>
                    <a:pt x="107" y="77"/>
                    <a:pt x="107" y="76"/>
                  </a:cubicBezTo>
                  <a:cubicBezTo>
                    <a:pt x="107" y="74"/>
                    <a:pt x="105" y="75"/>
                    <a:pt x="103" y="74"/>
                  </a:cubicBezTo>
                  <a:cubicBezTo>
                    <a:pt x="101" y="74"/>
                    <a:pt x="100" y="72"/>
                    <a:pt x="101" y="70"/>
                  </a:cubicBezTo>
                  <a:cubicBezTo>
                    <a:pt x="102" y="68"/>
                    <a:pt x="100" y="68"/>
                    <a:pt x="99" y="66"/>
                  </a:cubicBezTo>
                  <a:cubicBezTo>
                    <a:pt x="97" y="64"/>
                    <a:pt x="99" y="65"/>
                    <a:pt x="100" y="64"/>
                  </a:cubicBezTo>
                  <a:cubicBezTo>
                    <a:pt x="101" y="63"/>
                    <a:pt x="103" y="61"/>
                    <a:pt x="102" y="61"/>
                  </a:cubicBezTo>
                  <a:cubicBezTo>
                    <a:pt x="101" y="60"/>
                    <a:pt x="100" y="59"/>
                    <a:pt x="101" y="57"/>
                  </a:cubicBezTo>
                  <a:cubicBezTo>
                    <a:pt x="102" y="54"/>
                    <a:pt x="100" y="54"/>
                    <a:pt x="100" y="52"/>
                  </a:cubicBezTo>
                  <a:cubicBezTo>
                    <a:pt x="100" y="51"/>
                    <a:pt x="98" y="50"/>
                    <a:pt x="96" y="52"/>
                  </a:cubicBezTo>
                  <a:cubicBezTo>
                    <a:pt x="94" y="54"/>
                    <a:pt x="94" y="53"/>
                    <a:pt x="95" y="49"/>
                  </a:cubicBezTo>
                  <a:cubicBezTo>
                    <a:pt x="96" y="46"/>
                    <a:pt x="100" y="44"/>
                    <a:pt x="100" y="43"/>
                  </a:cubicBezTo>
                  <a:cubicBezTo>
                    <a:pt x="100" y="41"/>
                    <a:pt x="103" y="39"/>
                    <a:pt x="104" y="39"/>
                  </a:cubicBezTo>
                  <a:cubicBezTo>
                    <a:pt x="106" y="39"/>
                    <a:pt x="106" y="35"/>
                    <a:pt x="106" y="33"/>
                  </a:cubicBezTo>
                  <a:cubicBezTo>
                    <a:pt x="107" y="30"/>
                    <a:pt x="107" y="28"/>
                    <a:pt x="110" y="26"/>
                  </a:cubicBezTo>
                  <a:cubicBezTo>
                    <a:pt x="112" y="24"/>
                    <a:pt x="109" y="23"/>
                    <a:pt x="108" y="23"/>
                  </a:cubicBezTo>
                  <a:close/>
                  <a:moveTo>
                    <a:pt x="121" y="86"/>
                  </a:moveTo>
                  <a:cubicBezTo>
                    <a:pt x="120" y="86"/>
                    <a:pt x="120" y="89"/>
                    <a:pt x="116" y="91"/>
                  </a:cubicBezTo>
                  <a:cubicBezTo>
                    <a:pt x="113" y="93"/>
                    <a:pt x="116" y="102"/>
                    <a:pt x="120" y="102"/>
                  </a:cubicBezTo>
                  <a:cubicBezTo>
                    <a:pt x="123" y="101"/>
                    <a:pt x="123" y="86"/>
                    <a:pt x="121" y="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9E93D1E9-1E73-E7AD-6890-6AC898528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449" y="4016810"/>
              <a:ext cx="49348" cy="32580"/>
            </a:xfrm>
            <a:custGeom>
              <a:avLst/>
              <a:gdLst>
                <a:gd name="T0" fmla="*/ 19 w 19"/>
                <a:gd name="T1" fmla="*/ 4 h 11"/>
                <a:gd name="T2" fmla="*/ 10 w 19"/>
                <a:gd name="T3" fmla="*/ 2 h 11"/>
                <a:gd name="T4" fmla="*/ 6 w 19"/>
                <a:gd name="T5" fmla="*/ 0 h 11"/>
                <a:gd name="T6" fmla="*/ 6 w 19"/>
                <a:gd name="T7" fmla="*/ 0 h 11"/>
                <a:gd name="T8" fmla="*/ 0 w 19"/>
                <a:gd name="T9" fmla="*/ 5 h 11"/>
                <a:gd name="T10" fmla="*/ 16 w 19"/>
                <a:gd name="T11" fmla="*/ 11 h 11"/>
                <a:gd name="T12" fmla="*/ 19 w 19"/>
                <a:gd name="T13" fmla="*/ 10 h 11"/>
                <a:gd name="T14" fmla="*/ 19 w 19"/>
                <a:gd name="T1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1">
                  <a:moveTo>
                    <a:pt x="19" y="4"/>
                  </a:moveTo>
                  <a:cubicBezTo>
                    <a:pt x="17" y="2"/>
                    <a:pt x="14" y="4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2" y="3"/>
                    <a:pt x="0" y="5"/>
                  </a:cubicBezTo>
                  <a:cubicBezTo>
                    <a:pt x="2" y="7"/>
                    <a:pt x="13" y="11"/>
                    <a:pt x="16" y="11"/>
                  </a:cubicBezTo>
                  <a:cubicBezTo>
                    <a:pt x="17" y="11"/>
                    <a:pt x="18" y="10"/>
                    <a:pt x="19" y="10"/>
                  </a:cubicBezTo>
                  <a:cubicBezTo>
                    <a:pt x="19" y="7"/>
                    <a:pt x="19" y="5"/>
                    <a:pt x="19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DEA27391-05E7-F1DA-FB47-D2E8F0A3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898" y="3969194"/>
              <a:ext cx="131594" cy="85210"/>
            </a:xfrm>
            <a:custGeom>
              <a:avLst/>
              <a:gdLst>
                <a:gd name="T0" fmla="*/ 22 w 51"/>
                <a:gd name="T1" fmla="*/ 26 h 29"/>
                <a:gd name="T2" fmla="*/ 24 w 51"/>
                <a:gd name="T3" fmla="*/ 20 h 29"/>
                <a:gd name="T4" fmla="*/ 33 w 51"/>
                <a:gd name="T5" fmla="*/ 16 h 29"/>
                <a:gd name="T6" fmla="*/ 42 w 51"/>
                <a:gd name="T7" fmla="*/ 15 h 29"/>
                <a:gd name="T8" fmla="*/ 51 w 51"/>
                <a:gd name="T9" fmla="*/ 11 h 29"/>
                <a:gd name="T10" fmla="*/ 42 w 51"/>
                <a:gd name="T11" fmla="*/ 4 h 29"/>
                <a:gd name="T12" fmla="*/ 24 w 51"/>
                <a:gd name="T13" fmla="*/ 4 h 29"/>
                <a:gd name="T14" fmla="*/ 8 w 51"/>
                <a:gd name="T15" fmla="*/ 5 h 29"/>
                <a:gd name="T16" fmla="*/ 8 w 51"/>
                <a:gd name="T17" fmla="*/ 5 h 29"/>
                <a:gd name="T18" fmla="*/ 4 w 51"/>
                <a:gd name="T19" fmla="*/ 9 h 29"/>
                <a:gd name="T20" fmla="*/ 0 w 51"/>
                <a:gd name="T21" fmla="*/ 16 h 29"/>
                <a:gd name="T22" fmla="*/ 4 w 51"/>
                <a:gd name="T23" fmla="*/ 18 h 29"/>
                <a:gd name="T24" fmla="*/ 13 w 51"/>
                <a:gd name="T25" fmla="*/ 20 h 29"/>
                <a:gd name="T26" fmla="*/ 13 w 51"/>
                <a:gd name="T27" fmla="*/ 26 h 29"/>
                <a:gd name="T28" fmla="*/ 15 w 51"/>
                <a:gd name="T29" fmla="*/ 26 h 29"/>
                <a:gd name="T30" fmla="*/ 16 w 51"/>
                <a:gd name="T31" fmla="*/ 29 h 29"/>
                <a:gd name="T32" fmla="*/ 19 w 51"/>
                <a:gd name="T33" fmla="*/ 28 h 29"/>
                <a:gd name="T34" fmla="*/ 22 w 51"/>
                <a:gd name="T35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29">
                  <a:moveTo>
                    <a:pt x="22" y="26"/>
                  </a:moveTo>
                  <a:cubicBezTo>
                    <a:pt x="22" y="25"/>
                    <a:pt x="19" y="21"/>
                    <a:pt x="24" y="20"/>
                  </a:cubicBezTo>
                  <a:cubicBezTo>
                    <a:pt x="29" y="20"/>
                    <a:pt x="33" y="20"/>
                    <a:pt x="33" y="16"/>
                  </a:cubicBezTo>
                  <a:cubicBezTo>
                    <a:pt x="34" y="13"/>
                    <a:pt x="40" y="15"/>
                    <a:pt x="42" y="15"/>
                  </a:cubicBezTo>
                  <a:cubicBezTo>
                    <a:pt x="43" y="15"/>
                    <a:pt x="47" y="11"/>
                    <a:pt x="51" y="11"/>
                  </a:cubicBezTo>
                  <a:cubicBezTo>
                    <a:pt x="51" y="7"/>
                    <a:pt x="46" y="8"/>
                    <a:pt x="42" y="4"/>
                  </a:cubicBezTo>
                  <a:cubicBezTo>
                    <a:pt x="38" y="0"/>
                    <a:pt x="29" y="2"/>
                    <a:pt x="24" y="4"/>
                  </a:cubicBezTo>
                  <a:cubicBezTo>
                    <a:pt x="19" y="6"/>
                    <a:pt x="14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6" y="8"/>
                    <a:pt x="4" y="9"/>
                  </a:cubicBezTo>
                  <a:cubicBezTo>
                    <a:pt x="0" y="12"/>
                    <a:pt x="1" y="15"/>
                    <a:pt x="0" y="16"/>
                  </a:cubicBezTo>
                  <a:cubicBezTo>
                    <a:pt x="1" y="16"/>
                    <a:pt x="3" y="17"/>
                    <a:pt x="4" y="18"/>
                  </a:cubicBezTo>
                  <a:cubicBezTo>
                    <a:pt x="8" y="20"/>
                    <a:pt x="11" y="18"/>
                    <a:pt x="13" y="20"/>
                  </a:cubicBezTo>
                  <a:cubicBezTo>
                    <a:pt x="13" y="21"/>
                    <a:pt x="13" y="23"/>
                    <a:pt x="13" y="26"/>
                  </a:cubicBezTo>
                  <a:cubicBezTo>
                    <a:pt x="13" y="25"/>
                    <a:pt x="14" y="25"/>
                    <a:pt x="15" y="26"/>
                  </a:cubicBezTo>
                  <a:cubicBezTo>
                    <a:pt x="16" y="26"/>
                    <a:pt x="16" y="28"/>
                    <a:pt x="16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21" y="26"/>
                    <a:pt x="22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C454B732-0ABC-79B9-D3DD-DDF8DAC2A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369" y="3529361"/>
              <a:ext cx="664552" cy="472413"/>
            </a:xfrm>
            <a:custGeom>
              <a:avLst/>
              <a:gdLst>
                <a:gd name="T0" fmla="*/ 224 w 256"/>
                <a:gd name="T1" fmla="*/ 149 h 159"/>
                <a:gd name="T2" fmla="*/ 221 w 256"/>
                <a:gd name="T3" fmla="*/ 134 h 159"/>
                <a:gd name="T4" fmla="*/ 242 w 256"/>
                <a:gd name="T5" fmla="*/ 129 h 159"/>
                <a:gd name="T6" fmla="*/ 249 w 256"/>
                <a:gd name="T7" fmla="*/ 120 h 159"/>
                <a:gd name="T8" fmla="*/ 256 w 256"/>
                <a:gd name="T9" fmla="*/ 104 h 159"/>
                <a:gd name="T10" fmla="*/ 235 w 256"/>
                <a:gd name="T11" fmla="*/ 102 h 159"/>
                <a:gd name="T12" fmla="*/ 222 w 256"/>
                <a:gd name="T13" fmla="*/ 120 h 159"/>
                <a:gd name="T14" fmla="*/ 210 w 256"/>
                <a:gd name="T15" fmla="*/ 126 h 159"/>
                <a:gd name="T16" fmla="*/ 180 w 256"/>
                <a:gd name="T17" fmla="*/ 126 h 159"/>
                <a:gd name="T18" fmla="*/ 167 w 256"/>
                <a:gd name="T19" fmla="*/ 107 h 159"/>
                <a:gd name="T20" fmla="*/ 166 w 256"/>
                <a:gd name="T21" fmla="*/ 67 h 159"/>
                <a:gd name="T22" fmla="*/ 164 w 256"/>
                <a:gd name="T23" fmla="*/ 62 h 159"/>
                <a:gd name="T24" fmla="*/ 149 w 256"/>
                <a:gd name="T25" fmla="*/ 52 h 159"/>
                <a:gd name="T26" fmla="*/ 139 w 256"/>
                <a:gd name="T27" fmla="*/ 35 h 159"/>
                <a:gd name="T28" fmla="*/ 118 w 256"/>
                <a:gd name="T29" fmla="*/ 34 h 159"/>
                <a:gd name="T30" fmla="*/ 105 w 256"/>
                <a:gd name="T31" fmla="*/ 23 h 159"/>
                <a:gd name="T32" fmla="*/ 90 w 256"/>
                <a:gd name="T33" fmla="*/ 8 h 159"/>
                <a:gd name="T34" fmla="*/ 74 w 256"/>
                <a:gd name="T35" fmla="*/ 12 h 159"/>
                <a:gd name="T36" fmla="*/ 28 w 256"/>
                <a:gd name="T37" fmla="*/ 4 h 159"/>
                <a:gd name="T38" fmla="*/ 0 w 256"/>
                <a:gd name="T39" fmla="*/ 2 h 159"/>
                <a:gd name="T40" fmla="*/ 11 w 256"/>
                <a:gd name="T41" fmla="*/ 25 h 159"/>
                <a:gd name="T42" fmla="*/ 26 w 256"/>
                <a:gd name="T43" fmla="*/ 45 h 159"/>
                <a:gd name="T44" fmla="*/ 30 w 256"/>
                <a:gd name="T45" fmla="*/ 54 h 159"/>
                <a:gd name="T46" fmla="*/ 41 w 256"/>
                <a:gd name="T47" fmla="*/ 70 h 159"/>
                <a:gd name="T48" fmla="*/ 60 w 256"/>
                <a:gd name="T49" fmla="*/ 89 h 159"/>
                <a:gd name="T50" fmla="*/ 62 w 256"/>
                <a:gd name="T51" fmla="*/ 80 h 159"/>
                <a:gd name="T52" fmla="*/ 53 w 256"/>
                <a:gd name="T53" fmla="*/ 69 h 159"/>
                <a:gd name="T54" fmla="*/ 38 w 256"/>
                <a:gd name="T55" fmla="*/ 45 h 159"/>
                <a:gd name="T56" fmla="*/ 32 w 256"/>
                <a:gd name="T57" fmla="*/ 31 h 159"/>
                <a:gd name="T58" fmla="*/ 21 w 256"/>
                <a:gd name="T59" fmla="*/ 22 h 159"/>
                <a:gd name="T60" fmla="*/ 21 w 256"/>
                <a:gd name="T61" fmla="*/ 8 h 159"/>
                <a:gd name="T62" fmla="*/ 29 w 256"/>
                <a:gd name="T63" fmla="*/ 11 h 159"/>
                <a:gd name="T64" fmla="*/ 36 w 256"/>
                <a:gd name="T65" fmla="*/ 23 h 159"/>
                <a:gd name="T66" fmla="*/ 41 w 256"/>
                <a:gd name="T67" fmla="*/ 35 h 159"/>
                <a:gd name="T68" fmla="*/ 54 w 256"/>
                <a:gd name="T69" fmla="*/ 45 h 159"/>
                <a:gd name="T70" fmla="*/ 64 w 256"/>
                <a:gd name="T71" fmla="*/ 55 h 159"/>
                <a:gd name="T72" fmla="*/ 71 w 256"/>
                <a:gd name="T73" fmla="*/ 66 h 159"/>
                <a:gd name="T74" fmla="*/ 96 w 256"/>
                <a:gd name="T75" fmla="*/ 93 h 159"/>
                <a:gd name="T76" fmla="*/ 100 w 256"/>
                <a:gd name="T77" fmla="*/ 108 h 159"/>
                <a:gd name="T78" fmla="*/ 104 w 256"/>
                <a:gd name="T79" fmla="*/ 122 h 159"/>
                <a:gd name="T80" fmla="*/ 129 w 256"/>
                <a:gd name="T81" fmla="*/ 134 h 159"/>
                <a:gd name="T82" fmla="*/ 165 w 256"/>
                <a:gd name="T83" fmla="*/ 151 h 159"/>
                <a:gd name="T84" fmla="*/ 197 w 256"/>
                <a:gd name="T85" fmla="*/ 152 h 159"/>
                <a:gd name="T86" fmla="*/ 213 w 256"/>
                <a:gd name="T87" fmla="*/ 15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159">
                  <a:moveTo>
                    <a:pt x="213" y="150"/>
                  </a:moveTo>
                  <a:cubicBezTo>
                    <a:pt x="214" y="150"/>
                    <a:pt x="223" y="151"/>
                    <a:pt x="224" y="149"/>
                  </a:cubicBezTo>
                  <a:cubicBezTo>
                    <a:pt x="225" y="146"/>
                    <a:pt x="217" y="141"/>
                    <a:pt x="218" y="140"/>
                  </a:cubicBezTo>
                  <a:cubicBezTo>
                    <a:pt x="219" y="140"/>
                    <a:pt x="220" y="134"/>
                    <a:pt x="221" y="134"/>
                  </a:cubicBezTo>
                  <a:cubicBezTo>
                    <a:pt x="222" y="134"/>
                    <a:pt x="236" y="135"/>
                    <a:pt x="236" y="134"/>
                  </a:cubicBezTo>
                  <a:cubicBezTo>
                    <a:pt x="237" y="134"/>
                    <a:pt x="240" y="129"/>
                    <a:pt x="242" y="129"/>
                  </a:cubicBezTo>
                  <a:cubicBezTo>
                    <a:pt x="243" y="129"/>
                    <a:pt x="244" y="130"/>
                    <a:pt x="246" y="131"/>
                  </a:cubicBezTo>
                  <a:cubicBezTo>
                    <a:pt x="248" y="129"/>
                    <a:pt x="249" y="124"/>
                    <a:pt x="249" y="120"/>
                  </a:cubicBezTo>
                  <a:cubicBezTo>
                    <a:pt x="250" y="115"/>
                    <a:pt x="248" y="113"/>
                    <a:pt x="251" y="110"/>
                  </a:cubicBezTo>
                  <a:cubicBezTo>
                    <a:pt x="253" y="108"/>
                    <a:pt x="256" y="107"/>
                    <a:pt x="256" y="104"/>
                  </a:cubicBezTo>
                  <a:cubicBezTo>
                    <a:pt x="255" y="100"/>
                    <a:pt x="251" y="104"/>
                    <a:pt x="248" y="102"/>
                  </a:cubicBezTo>
                  <a:cubicBezTo>
                    <a:pt x="245" y="100"/>
                    <a:pt x="243" y="101"/>
                    <a:pt x="235" y="102"/>
                  </a:cubicBezTo>
                  <a:cubicBezTo>
                    <a:pt x="227" y="103"/>
                    <a:pt x="224" y="107"/>
                    <a:pt x="224" y="112"/>
                  </a:cubicBezTo>
                  <a:cubicBezTo>
                    <a:pt x="225" y="117"/>
                    <a:pt x="222" y="115"/>
                    <a:pt x="222" y="120"/>
                  </a:cubicBezTo>
                  <a:cubicBezTo>
                    <a:pt x="222" y="124"/>
                    <a:pt x="216" y="124"/>
                    <a:pt x="216" y="127"/>
                  </a:cubicBezTo>
                  <a:cubicBezTo>
                    <a:pt x="216" y="130"/>
                    <a:pt x="211" y="127"/>
                    <a:pt x="210" y="126"/>
                  </a:cubicBezTo>
                  <a:cubicBezTo>
                    <a:pt x="208" y="125"/>
                    <a:pt x="192" y="130"/>
                    <a:pt x="190" y="131"/>
                  </a:cubicBezTo>
                  <a:cubicBezTo>
                    <a:pt x="188" y="131"/>
                    <a:pt x="184" y="126"/>
                    <a:pt x="180" y="126"/>
                  </a:cubicBezTo>
                  <a:cubicBezTo>
                    <a:pt x="177" y="126"/>
                    <a:pt x="176" y="121"/>
                    <a:pt x="176" y="118"/>
                  </a:cubicBezTo>
                  <a:cubicBezTo>
                    <a:pt x="175" y="114"/>
                    <a:pt x="169" y="110"/>
                    <a:pt x="167" y="107"/>
                  </a:cubicBezTo>
                  <a:cubicBezTo>
                    <a:pt x="164" y="103"/>
                    <a:pt x="164" y="95"/>
                    <a:pt x="163" y="90"/>
                  </a:cubicBezTo>
                  <a:cubicBezTo>
                    <a:pt x="163" y="85"/>
                    <a:pt x="163" y="76"/>
                    <a:pt x="166" y="67"/>
                  </a:cubicBezTo>
                  <a:cubicBezTo>
                    <a:pt x="167" y="65"/>
                    <a:pt x="167" y="64"/>
                    <a:pt x="167" y="63"/>
                  </a:cubicBezTo>
                  <a:cubicBezTo>
                    <a:pt x="166" y="62"/>
                    <a:pt x="164" y="62"/>
                    <a:pt x="164" y="62"/>
                  </a:cubicBezTo>
                  <a:cubicBezTo>
                    <a:pt x="160" y="62"/>
                    <a:pt x="153" y="58"/>
                    <a:pt x="152" y="58"/>
                  </a:cubicBezTo>
                  <a:cubicBezTo>
                    <a:pt x="150" y="58"/>
                    <a:pt x="151" y="54"/>
                    <a:pt x="149" y="52"/>
                  </a:cubicBezTo>
                  <a:cubicBezTo>
                    <a:pt x="148" y="51"/>
                    <a:pt x="149" y="47"/>
                    <a:pt x="147" y="46"/>
                  </a:cubicBezTo>
                  <a:cubicBezTo>
                    <a:pt x="146" y="45"/>
                    <a:pt x="141" y="40"/>
                    <a:pt x="139" y="35"/>
                  </a:cubicBezTo>
                  <a:cubicBezTo>
                    <a:pt x="138" y="29"/>
                    <a:pt x="128" y="26"/>
                    <a:pt x="124" y="26"/>
                  </a:cubicBezTo>
                  <a:cubicBezTo>
                    <a:pt x="121" y="26"/>
                    <a:pt x="119" y="33"/>
                    <a:pt x="118" y="34"/>
                  </a:cubicBezTo>
                  <a:cubicBezTo>
                    <a:pt x="117" y="34"/>
                    <a:pt x="110" y="30"/>
                    <a:pt x="108" y="29"/>
                  </a:cubicBezTo>
                  <a:cubicBezTo>
                    <a:pt x="106" y="28"/>
                    <a:pt x="105" y="26"/>
                    <a:pt x="105" y="23"/>
                  </a:cubicBezTo>
                  <a:cubicBezTo>
                    <a:pt x="105" y="21"/>
                    <a:pt x="101" y="17"/>
                    <a:pt x="100" y="17"/>
                  </a:cubicBezTo>
                  <a:cubicBezTo>
                    <a:pt x="98" y="16"/>
                    <a:pt x="90" y="8"/>
                    <a:pt x="90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2" y="5"/>
                    <a:pt x="28" y="4"/>
                  </a:cubicBezTo>
                  <a:cubicBezTo>
                    <a:pt x="25" y="4"/>
                    <a:pt x="19" y="0"/>
                    <a:pt x="19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9"/>
                  </a:cubicBezTo>
                  <a:cubicBezTo>
                    <a:pt x="8" y="14"/>
                    <a:pt x="11" y="23"/>
                    <a:pt x="11" y="25"/>
                  </a:cubicBezTo>
                  <a:cubicBezTo>
                    <a:pt x="12" y="28"/>
                    <a:pt x="17" y="31"/>
                    <a:pt x="22" y="34"/>
                  </a:cubicBezTo>
                  <a:cubicBezTo>
                    <a:pt x="26" y="37"/>
                    <a:pt x="26" y="43"/>
                    <a:pt x="26" y="45"/>
                  </a:cubicBezTo>
                  <a:cubicBezTo>
                    <a:pt x="25" y="47"/>
                    <a:pt x="20" y="44"/>
                    <a:pt x="19" y="46"/>
                  </a:cubicBezTo>
                  <a:cubicBezTo>
                    <a:pt x="19" y="47"/>
                    <a:pt x="27" y="54"/>
                    <a:pt x="30" y="54"/>
                  </a:cubicBezTo>
                  <a:cubicBezTo>
                    <a:pt x="33" y="53"/>
                    <a:pt x="34" y="55"/>
                    <a:pt x="39" y="59"/>
                  </a:cubicBezTo>
                  <a:cubicBezTo>
                    <a:pt x="43" y="63"/>
                    <a:pt x="43" y="68"/>
                    <a:pt x="41" y="70"/>
                  </a:cubicBezTo>
                  <a:cubicBezTo>
                    <a:pt x="39" y="71"/>
                    <a:pt x="45" y="74"/>
                    <a:pt x="51" y="78"/>
                  </a:cubicBezTo>
                  <a:cubicBezTo>
                    <a:pt x="57" y="82"/>
                    <a:pt x="59" y="87"/>
                    <a:pt x="60" y="89"/>
                  </a:cubicBezTo>
                  <a:cubicBezTo>
                    <a:pt x="60" y="91"/>
                    <a:pt x="63" y="89"/>
                    <a:pt x="64" y="86"/>
                  </a:cubicBezTo>
                  <a:cubicBezTo>
                    <a:pt x="65" y="84"/>
                    <a:pt x="62" y="83"/>
                    <a:pt x="62" y="80"/>
                  </a:cubicBezTo>
                  <a:cubicBezTo>
                    <a:pt x="62" y="76"/>
                    <a:pt x="57" y="77"/>
                    <a:pt x="55" y="77"/>
                  </a:cubicBezTo>
                  <a:cubicBezTo>
                    <a:pt x="53" y="76"/>
                    <a:pt x="55" y="71"/>
                    <a:pt x="53" y="69"/>
                  </a:cubicBezTo>
                  <a:cubicBezTo>
                    <a:pt x="51" y="67"/>
                    <a:pt x="49" y="61"/>
                    <a:pt x="48" y="57"/>
                  </a:cubicBezTo>
                  <a:cubicBezTo>
                    <a:pt x="46" y="53"/>
                    <a:pt x="41" y="49"/>
                    <a:pt x="38" y="45"/>
                  </a:cubicBezTo>
                  <a:cubicBezTo>
                    <a:pt x="36" y="40"/>
                    <a:pt x="33" y="37"/>
                    <a:pt x="31" y="35"/>
                  </a:cubicBezTo>
                  <a:cubicBezTo>
                    <a:pt x="30" y="34"/>
                    <a:pt x="34" y="33"/>
                    <a:pt x="32" y="31"/>
                  </a:cubicBezTo>
                  <a:cubicBezTo>
                    <a:pt x="31" y="29"/>
                    <a:pt x="29" y="29"/>
                    <a:pt x="26" y="28"/>
                  </a:cubicBezTo>
                  <a:cubicBezTo>
                    <a:pt x="23" y="27"/>
                    <a:pt x="21" y="25"/>
                    <a:pt x="21" y="22"/>
                  </a:cubicBezTo>
                  <a:cubicBezTo>
                    <a:pt x="21" y="19"/>
                    <a:pt x="19" y="11"/>
                    <a:pt x="18" y="9"/>
                  </a:cubicBezTo>
                  <a:cubicBezTo>
                    <a:pt x="17" y="7"/>
                    <a:pt x="20" y="7"/>
                    <a:pt x="21" y="8"/>
                  </a:cubicBezTo>
                  <a:cubicBezTo>
                    <a:pt x="22" y="9"/>
                    <a:pt x="23" y="10"/>
                    <a:pt x="24" y="10"/>
                  </a:cubicBezTo>
                  <a:cubicBezTo>
                    <a:pt x="26" y="9"/>
                    <a:pt x="28" y="9"/>
                    <a:pt x="29" y="11"/>
                  </a:cubicBezTo>
                  <a:cubicBezTo>
                    <a:pt x="30" y="14"/>
                    <a:pt x="33" y="12"/>
                    <a:pt x="34" y="13"/>
                  </a:cubicBezTo>
                  <a:cubicBezTo>
                    <a:pt x="36" y="14"/>
                    <a:pt x="31" y="15"/>
                    <a:pt x="36" y="23"/>
                  </a:cubicBezTo>
                  <a:cubicBezTo>
                    <a:pt x="41" y="32"/>
                    <a:pt x="37" y="27"/>
                    <a:pt x="37" y="33"/>
                  </a:cubicBezTo>
                  <a:cubicBezTo>
                    <a:pt x="37" y="39"/>
                    <a:pt x="40" y="36"/>
                    <a:pt x="41" y="35"/>
                  </a:cubicBezTo>
                  <a:cubicBezTo>
                    <a:pt x="42" y="34"/>
                    <a:pt x="45" y="37"/>
                    <a:pt x="47" y="40"/>
                  </a:cubicBezTo>
                  <a:cubicBezTo>
                    <a:pt x="50" y="43"/>
                    <a:pt x="54" y="43"/>
                    <a:pt x="54" y="45"/>
                  </a:cubicBezTo>
                  <a:cubicBezTo>
                    <a:pt x="54" y="46"/>
                    <a:pt x="55" y="50"/>
                    <a:pt x="59" y="50"/>
                  </a:cubicBezTo>
                  <a:cubicBezTo>
                    <a:pt x="62" y="51"/>
                    <a:pt x="62" y="54"/>
                    <a:pt x="64" y="55"/>
                  </a:cubicBezTo>
                  <a:cubicBezTo>
                    <a:pt x="66" y="55"/>
                    <a:pt x="67" y="57"/>
                    <a:pt x="66" y="60"/>
                  </a:cubicBezTo>
                  <a:cubicBezTo>
                    <a:pt x="65" y="62"/>
                    <a:pt x="66" y="64"/>
                    <a:pt x="71" y="66"/>
                  </a:cubicBezTo>
                  <a:cubicBezTo>
                    <a:pt x="76" y="68"/>
                    <a:pt x="74" y="69"/>
                    <a:pt x="78" y="73"/>
                  </a:cubicBezTo>
                  <a:cubicBezTo>
                    <a:pt x="82" y="77"/>
                    <a:pt x="93" y="89"/>
                    <a:pt x="96" y="93"/>
                  </a:cubicBezTo>
                  <a:cubicBezTo>
                    <a:pt x="98" y="96"/>
                    <a:pt x="99" y="99"/>
                    <a:pt x="100" y="102"/>
                  </a:cubicBezTo>
                  <a:cubicBezTo>
                    <a:pt x="101" y="105"/>
                    <a:pt x="98" y="106"/>
                    <a:pt x="100" y="108"/>
                  </a:cubicBezTo>
                  <a:cubicBezTo>
                    <a:pt x="101" y="110"/>
                    <a:pt x="97" y="110"/>
                    <a:pt x="97" y="111"/>
                  </a:cubicBezTo>
                  <a:cubicBezTo>
                    <a:pt x="97" y="113"/>
                    <a:pt x="100" y="121"/>
                    <a:pt x="104" y="122"/>
                  </a:cubicBezTo>
                  <a:cubicBezTo>
                    <a:pt x="108" y="122"/>
                    <a:pt x="112" y="127"/>
                    <a:pt x="116" y="130"/>
                  </a:cubicBezTo>
                  <a:cubicBezTo>
                    <a:pt x="119" y="133"/>
                    <a:pt x="124" y="132"/>
                    <a:pt x="129" y="134"/>
                  </a:cubicBezTo>
                  <a:cubicBezTo>
                    <a:pt x="134" y="136"/>
                    <a:pt x="139" y="140"/>
                    <a:pt x="146" y="142"/>
                  </a:cubicBezTo>
                  <a:cubicBezTo>
                    <a:pt x="153" y="144"/>
                    <a:pt x="160" y="148"/>
                    <a:pt x="165" y="151"/>
                  </a:cubicBezTo>
                  <a:cubicBezTo>
                    <a:pt x="170" y="154"/>
                    <a:pt x="175" y="152"/>
                    <a:pt x="182" y="150"/>
                  </a:cubicBezTo>
                  <a:cubicBezTo>
                    <a:pt x="188" y="147"/>
                    <a:pt x="194" y="150"/>
                    <a:pt x="197" y="152"/>
                  </a:cubicBezTo>
                  <a:cubicBezTo>
                    <a:pt x="199" y="153"/>
                    <a:pt x="203" y="156"/>
                    <a:pt x="206" y="159"/>
                  </a:cubicBezTo>
                  <a:cubicBezTo>
                    <a:pt x="210" y="154"/>
                    <a:pt x="213" y="150"/>
                    <a:pt x="213" y="1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CC0AAA0-9F55-175D-9489-B3942E0BF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424" y="3927842"/>
              <a:ext cx="93213" cy="102753"/>
            </a:xfrm>
            <a:custGeom>
              <a:avLst/>
              <a:gdLst>
                <a:gd name="T0" fmla="*/ 32 w 36"/>
                <a:gd name="T1" fmla="*/ 23 h 35"/>
                <a:gd name="T2" fmla="*/ 36 w 36"/>
                <a:gd name="T3" fmla="*/ 19 h 35"/>
                <a:gd name="T4" fmla="*/ 33 w 36"/>
                <a:gd name="T5" fmla="*/ 17 h 35"/>
                <a:gd name="T6" fmla="*/ 29 w 36"/>
                <a:gd name="T7" fmla="*/ 17 h 35"/>
                <a:gd name="T8" fmla="*/ 29 w 36"/>
                <a:gd name="T9" fmla="*/ 0 h 35"/>
                <a:gd name="T10" fmla="*/ 15 w 36"/>
                <a:gd name="T11" fmla="*/ 0 h 35"/>
                <a:gd name="T12" fmla="*/ 12 w 36"/>
                <a:gd name="T13" fmla="*/ 6 h 35"/>
                <a:gd name="T14" fmla="*/ 18 w 36"/>
                <a:gd name="T15" fmla="*/ 15 h 35"/>
                <a:gd name="T16" fmla="*/ 7 w 36"/>
                <a:gd name="T17" fmla="*/ 16 h 35"/>
                <a:gd name="T18" fmla="*/ 0 w 36"/>
                <a:gd name="T19" fmla="*/ 25 h 35"/>
                <a:gd name="T20" fmla="*/ 10 w 36"/>
                <a:gd name="T21" fmla="*/ 33 h 35"/>
                <a:gd name="T22" fmla="*/ 21 w 36"/>
                <a:gd name="T23" fmla="*/ 35 h 35"/>
                <a:gd name="T24" fmla="*/ 22 w 36"/>
                <a:gd name="T25" fmla="*/ 35 h 35"/>
                <a:gd name="T26" fmla="*/ 28 w 36"/>
                <a:gd name="T27" fmla="*/ 30 h 35"/>
                <a:gd name="T28" fmla="*/ 32 w 36"/>
                <a:gd name="T29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35">
                  <a:moveTo>
                    <a:pt x="32" y="23"/>
                  </a:moveTo>
                  <a:cubicBezTo>
                    <a:pt x="34" y="22"/>
                    <a:pt x="35" y="20"/>
                    <a:pt x="36" y="19"/>
                  </a:cubicBezTo>
                  <a:cubicBezTo>
                    <a:pt x="33" y="20"/>
                    <a:pt x="32" y="19"/>
                    <a:pt x="33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16" y="0"/>
                    <a:pt x="15" y="0"/>
                  </a:cubicBezTo>
                  <a:cubicBezTo>
                    <a:pt x="14" y="0"/>
                    <a:pt x="13" y="6"/>
                    <a:pt x="12" y="6"/>
                  </a:cubicBezTo>
                  <a:cubicBezTo>
                    <a:pt x="11" y="7"/>
                    <a:pt x="19" y="12"/>
                    <a:pt x="18" y="15"/>
                  </a:cubicBezTo>
                  <a:cubicBezTo>
                    <a:pt x="17" y="17"/>
                    <a:pt x="8" y="16"/>
                    <a:pt x="7" y="16"/>
                  </a:cubicBezTo>
                  <a:cubicBezTo>
                    <a:pt x="7" y="16"/>
                    <a:pt x="4" y="20"/>
                    <a:pt x="0" y="25"/>
                  </a:cubicBezTo>
                  <a:cubicBezTo>
                    <a:pt x="4" y="28"/>
                    <a:pt x="8" y="32"/>
                    <a:pt x="10" y="33"/>
                  </a:cubicBezTo>
                  <a:cubicBezTo>
                    <a:pt x="13" y="35"/>
                    <a:pt x="19" y="33"/>
                    <a:pt x="21" y="35"/>
                  </a:cubicBezTo>
                  <a:cubicBezTo>
                    <a:pt x="21" y="35"/>
                    <a:pt x="22" y="35"/>
                    <a:pt x="22" y="35"/>
                  </a:cubicBezTo>
                  <a:cubicBezTo>
                    <a:pt x="24" y="33"/>
                    <a:pt x="27" y="30"/>
                    <a:pt x="28" y="30"/>
                  </a:cubicBezTo>
                  <a:cubicBezTo>
                    <a:pt x="29" y="30"/>
                    <a:pt x="28" y="26"/>
                    <a:pt x="32" y="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41E4D514-C344-A11B-AD9C-33388AE5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089" y="3912805"/>
              <a:ext cx="28512" cy="65160"/>
            </a:xfrm>
            <a:custGeom>
              <a:avLst/>
              <a:gdLst>
                <a:gd name="T0" fmla="*/ 1 w 11"/>
                <a:gd name="T1" fmla="*/ 5 h 22"/>
                <a:gd name="T2" fmla="*/ 0 w 11"/>
                <a:gd name="T3" fmla="*/ 5 h 22"/>
                <a:gd name="T4" fmla="*/ 0 w 11"/>
                <a:gd name="T5" fmla="*/ 22 h 22"/>
                <a:gd name="T6" fmla="*/ 4 w 11"/>
                <a:gd name="T7" fmla="*/ 22 h 22"/>
                <a:gd name="T8" fmla="*/ 7 w 11"/>
                <a:gd name="T9" fmla="*/ 17 h 22"/>
                <a:gd name="T10" fmla="*/ 9 w 11"/>
                <a:gd name="T11" fmla="*/ 3 h 22"/>
                <a:gd name="T12" fmla="*/ 11 w 11"/>
                <a:gd name="T13" fmla="*/ 2 h 22"/>
                <a:gd name="T14" fmla="*/ 7 w 11"/>
                <a:gd name="T15" fmla="*/ 0 h 22"/>
                <a:gd name="T16" fmla="*/ 1 w 11"/>
                <a:gd name="T1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1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5" y="19"/>
                    <a:pt x="7" y="17"/>
                  </a:cubicBezTo>
                  <a:cubicBezTo>
                    <a:pt x="10" y="15"/>
                    <a:pt x="5" y="4"/>
                    <a:pt x="9" y="3"/>
                  </a:cubicBezTo>
                  <a:cubicBezTo>
                    <a:pt x="9" y="3"/>
                    <a:pt x="10" y="3"/>
                    <a:pt x="11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2" y="5"/>
                    <a:pt x="1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504B69D5-73E1-DE69-57E2-9EDEB3CD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207" y="3865187"/>
              <a:ext cx="64701" cy="62654"/>
            </a:xfrm>
            <a:custGeom>
              <a:avLst/>
              <a:gdLst>
                <a:gd name="T0" fmla="*/ 12 w 25"/>
                <a:gd name="T1" fmla="*/ 2 h 21"/>
                <a:gd name="T2" fmla="*/ 18 w 25"/>
                <a:gd name="T3" fmla="*/ 13 h 21"/>
                <a:gd name="T4" fmla="*/ 1 w 25"/>
                <a:gd name="T5" fmla="*/ 16 h 21"/>
                <a:gd name="T6" fmla="*/ 12 w 25"/>
                <a:gd name="T7" fmla="*/ 19 h 21"/>
                <a:gd name="T8" fmla="*/ 24 w 25"/>
                <a:gd name="T9" fmla="*/ 20 h 21"/>
                <a:gd name="T10" fmla="*/ 25 w 25"/>
                <a:gd name="T11" fmla="*/ 4 h 21"/>
                <a:gd name="T12" fmla="*/ 12 w 25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1">
                  <a:moveTo>
                    <a:pt x="12" y="2"/>
                  </a:moveTo>
                  <a:cubicBezTo>
                    <a:pt x="8" y="4"/>
                    <a:pt x="18" y="10"/>
                    <a:pt x="18" y="13"/>
                  </a:cubicBezTo>
                  <a:cubicBezTo>
                    <a:pt x="18" y="17"/>
                    <a:pt x="3" y="13"/>
                    <a:pt x="1" y="16"/>
                  </a:cubicBezTo>
                  <a:cubicBezTo>
                    <a:pt x="0" y="18"/>
                    <a:pt x="6" y="21"/>
                    <a:pt x="12" y="19"/>
                  </a:cubicBezTo>
                  <a:cubicBezTo>
                    <a:pt x="17" y="17"/>
                    <a:pt x="21" y="19"/>
                    <a:pt x="24" y="20"/>
                  </a:cubicBezTo>
                  <a:cubicBezTo>
                    <a:pt x="24" y="15"/>
                    <a:pt x="25" y="8"/>
                    <a:pt x="25" y="4"/>
                  </a:cubicBezTo>
                  <a:cubicBezTo>
                    <a:pt x="21" y="3"/>
                    <a:pt x="15" y="0"/>
                    <a:pt x="1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274C0F76-494C-241B-3775-E8B68DAB2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617" y="3873960"/>
              <a:ext cx="73474" cy="56388"/>
            </a:xfrm>
            <a:custGeom>
              <a:avLst/>
              <a:gdLst>
                <a:gd name="T0" fmla="*/ 11 w 28"/>
                <a:gd name="T1" fmla="*/ 14 h 19"/>
                <a:gd name="T2" fmla="*/ 28 w 28"/>
                <a:gd name="T3" fmla="*/ 11 h 19"/>
                <a:gd name="T4" fmla="*/ 6 w 28"/>
                <a:gd name="T5" fmla="*/ 1 h 19"/>
                <a:gd name="T6" fmla="*/ 1 w 28"/>
                <a:gd name="T7" fmla="*/ 1 h 19"/>
                <a:gd name="T8" fmla="*/ 0 w 28"/>
                <a:gd name="T9" fmla="*/ 17 h 19"/>
                <a:gd name="T10" fmla="*/ 0 w 28"/>
                <a:gd name="T11" fmla="*/ 18 h 19"/>
                <a:gd name="T12" fmla="*/ 11 w 28"/>
                <a:gd name="T1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11" y="14"/>
                  </a:moveTo>
                  <a:cubicBezTo>
                    <a:pt x="17" y="12"/>
                    <a:pt x="28" y="16"/>
                    <a:pt x="28" y="11"/>
                  </a:cubicBezTo>
                  <a:cubicBezTo>
                    <a:pt x="28" y="5"/>
                    <a:pt x="10" y="0"/>
                    <a:pt x="6" y="1"/>
                  </a:cubicBezTo>
                  <a:cubicBezTo>
                    <a:pt x="5" y="2"/>
                    <a:pt x="3" y="2"/>
                    <a:pt x="1" y="1"/>
                  </a:cubicBezTo>
                  <a:cubicBezTo>
                    <a:pt x="1" y="5"/>
                    <a:pt x="0" y="12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4" y="16"/>
                    <a:pt x="11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8C3B00AE-7AA8-28FB-6F17-AB9198048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473" y="4001774"/>
              <a:ext cx="93213" cy="109018"/>
            </a:xfrm>
            <a:custGeom>
              <a:avLst/>
              <a:gdLst>
                <a:gd name="T0" fmla="*/ 19 w 36"/>
                <a:gd name="T1" fmla="*/ 34 h 37"/>
                <a:gd name="T2" fmla="*/ 27 w 36"/>
                <a:gd name="T3" fmla="*/ 36 h 37"/>
                <a:gd name="T4" fmla="*/ 32 w 36"/>
                <a:gd name="T5" fmla="*/ 36 h 37"/>
                <a:gd name="T6" fmla="*/ 30 w 36"/>
                <a:gd name="T7" fmla="*/ 35 h 37"/>
                <a:gd name="T8" fmla="*/ 32 w 36"/>
                <a:gd name="T9" fmla="*/ 24 h 37"/>
                <a:gd name="T10" fmla="*/ 34 w 36"/>
                <a:gd name="T11" fmla="*/ 9 h 37"/>
                <a:gd name="T12" fmla="*/ 35 w 36"/>
                <a:gd name="T13" fmla="*/ 1 h 37"/>
                <a:gd name="T14" fmla="*/ 35 w 36"/>
                <a:gd name="T15" fmla="*/ 0 h 37"/>
                <a:gd name="T16" fmla="*/ 26 w 36"/>
                <a:gd name="T17" fmla="*/ 4 h 37"/>
                <a:gd name="T18" fmla="*/ 17 w 36"/>
                <a:gd name="T19" fmla="*/ 5 h 37"/>
                <a:gd name="T20" fmla="*/ 8 w 36"/>
                <a:gd name="T21" fmla="*/ 9 h 37"/>
                <a:gd name="T22" fmla="*/ 6 w 36"/>
                <a:gd name="T23" fmla="*/ 15 h 37"/>
                <a:gd name="T24" fmla="*/ 3 w 36"/>
                <a:gd name="T25" fmla="*/ 17 h 37"/>
                <a:gd name="T26" fmla="*/ 0 w 36"/>
                <a:gd name="T27" fmla="*/ 18 h 37"/>
                <a:gd name="T28" fmla="*/ 1 w 36"/>
                <a:gd name="T29" fmla="*/ 21 h 37"/>
                <a:gd name="T30" fmla="*/ 11 w 36"/>
                <a:gd name="T31" fmla="*/ 31 h 37"/>
                <a:gd name="T32" fmla="*/ 14 w 36"/>
                <a:gd name="T33" fmla="*/ 34 h 37"/>
                <a:gd name="T34" fmla="*/ 19 w 36"/>
                <a:gd name="T3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19" y="34"/>
                  </a:moveTo>
                  <a:cubicBezTo>
                    <a:pt x="21" y="35"/>
                    <a:pt x="25" y="34"/>
                    <a:pt x="27" y="36"/>
                  </a:cubicBezTo>
                  <a:cubicBezTo>
                    <a:pt x="28" y="37"/>
                    <a:pt x="30" y="37"/>
                    <a:pt x="32" y="36"/>
                  </a:cubicBezTo>
                  <a:cubicBezTo>
                    <a:pt x="31" y="36"/>
                    <a:pt x="31" y="35"/>
                    <a:pt x="30" y="35"/>
                  </a:cubicBezTo>
                  <a:cubicBezTo>
                    <a:pt x="29" y="32"/>
                    <a:pt x="31" y="27"/>
                    <a:pt x="32" y="24"/>
                  </a:cubicBezTo>
                  <a:cubicBezTo>
                    <a:pt x="34" y="20"/>
                    <a:pt x="31" y="12"/>
                    <a:pt x="34" y="9"/>
                  </a:cubicBezTo>
                  <a:cubicBezTo>
                    <a:pt x="36" y="7"/>
                    <a:pt x="34" y="6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7" y="4"/>
                    <a:pt x="26" y="4"/>
                  </a:cubicBezTo>
                  <a:cubicBezTo>
                    <a:pt x="24" y="4"/>
                    <a:pt x="18" y="2"/>
                    <a:pt x="17" y="5"/>
                  </a:cubicBezTo>
                  <a:cubicBezTo>
                    <a:pt x="17" y="9"/>
                    <a:pt x="13" y="9"/>
                    <a:pt x="8" y="9"/>
                  </a:cubicBezTo>
                  <a:cubicBezTo>
                    <a:pt x="3" y="10"/>
                    <a:pt x="6" y="14"/>
                    <a:pt x="6" y="15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1" y="21"/>
                  </a:cubicBezTo>
                  <a:cubicBezTo>
                    <a:pt x="4" y="23"/>
                    <a:pt x="8" y="29"/>
                    <a:pt x="11" y="31"/>
                  </a:cubicBezTo>
                  <a:cubicBezTo>
                    <a:pt x="13" y="32"/>
                    <a:pt x="14" y="33"/>
                    <a:pt x="14" y="34"/>
                  </a:cubicBezTo>
                  <a:cubicBezTo>
                    <a:pt x="16" y="34"/>
                    <a:pt x="18" y="34"/>
                    <a:pt x="19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2" name="Freeform 108">
              <a:extLst>
                <a:ext uri="{FF2B5EF4-FFF2-40B4-BE49-F238E27FC236}">
                  <a16:creationId xmlns:a16="http://schemas.microsoft.com/office/drawing/2014/main" id="{7D66F0B9-63F0-CE4E-B258-B0FAB2F09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512" y="5164637"/>
              <a:ext cx="108566" cy="136587"/>
            </a:xfrm>
            <a:custGeom>
              <a:avLst/>
              <a:gdLst>
                <a:gd name="T0" fmla="*/ 42 w 42"/>
                <a:gd name="T1" fmla="*/ 22 h 46"/>
                <a:gd name="T2" fmla="*/ 36 w 42"/>
                <a:gd name="T3" fmla="*/ 15 h 46"/>
                <a:gd name="T4" fmla="*/ 26 w 42"/>
                <a:gd name="T5" fmla="*/ 8 h 46"/>
                <a:gd name="T6" fmla="*/ 22 w 42"/>
                <a:gd name="T7" fmla="*/ 10 h 46"/>
                <a:gd name="T8" fmla="*/ 18 w 42"/>
                <a:gd name="T9" fmla="*/ 4 h 46"/>
                <a:gd name="T10" fmla="*/ 11 w 42"/>
                <a:gd name="T11" fmla="*/ 1 h 46"/>
                <a:gd name="T12" fmla="*/ 8 w 42"/>
                <a:gd name="T13" fmla="*/ 1 h 46"/>
                <a:gd name="T14" fmla="*/ 6 w 42"/>
                <a:gd name="T15" fmla="*/ 6 h 46"/>
                <a:gd name="T16" fmla="*/ 3 w 42"/>
                <a:gd name="T17" fmla="*/ 20 h 46"/>
                <a:gd name="T18" fmla="*/ 1 w 42"/>
                <a:gd name="T19" fmla="*/ 31 h 46"/>
                <a:gd name="T20" fmla="*/ 3 w 42"/>
                <a:gd name="T21" fmla="*/ 36 h 46"/>
                <a:gd name="T22" fmla="*/ 2 w 42"/>
                <a:gd name="T23" fmla="*/ 40 h 46"/>
                <a:gd name="T24" fmla="*/ 6 w 42"/>
                <a:gd name="T25" fmla="*/ 42 h 46"/>
                <a:gd name="T26" fmla="*/ 17 w 42"/>
                <a:gd name="T27" fmla="*/ 44 h 46"/>
                <a:gd name="T28" fmla="*/ 23 w 42"/>
                <a:gd name="T29" fmla="*/ 44 h 46"/>
                <a:gd name="T30" fmla="*/ 36 w 42"/>
                <a:gd name="T31" fmla="*/ 43 h 46"/>
                <a:gd name="T32" fmla="*/ 42 w 42"/>
                <a:gd name="T33" fmla="*/ 35 h 46"/>
                <a:gd name="T34" fmla="*/ 42 w 42"/>
                <a:gd name="T35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6">
                  <a:moveTo>
                    <a:pt x="42" y="22"/>
                  </a:moveTo>
                  <a:cubicBezTo>
                    <a:pt x="42" y="18"/>
                    <a:pt x="37" y="17"/>
                    <a:pt x="36" y="15"/>
                  </a:cubicBezTo>
                  <a:cubicBezTo>
                    <a:pt x="35" y="14"/>
                    <a:pt x="29" y="11"/>
                    <a:pt x="26" y="8"/>
                  </a:cubicBezTo>
                  <a:cubicBezTo>
                    <a:pt x="24" y="5"/>
                    <a:pt x="23" y="9"/>
                    <a:pt x="22" y="10"/>
                  </a:cubicBezTo>
                  <a:cubicBezTo>
                    <a:pt x="21" y="10"/>
                    <a:pt x="21" y="7"/>
                    <a:pt x="18" y="4"/>
                  </a:cubicBezTo>
                  <a:cubicBezTo>
                    <a:pt x="15" y="0"/>
                    <a:pt x="12" y="0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10"/>
                    <a:pt x="3" y="14"/>
                    <a:pt x="3" y="20"/>
                  </a:cubicBezTo>
                  <a:cubicBezTo>
                    <a:pt x="3" y="27"/>
                    <a:pt x="1" y="26"/>
                    <a:pt x="1" y="31"/>
                  </a:cubicBezTo>
                  <a:cubicBezTo>
                    <a:pt x="0" y="37"/>
                    <a:pt x="2" y="36"/>
                    <a:pt x="3" y="36"/>
                  </a:cubicBezTo>
                  <a:cubicBezTo>
                    <a:pt x="3" y="37"/>
                    <a:pt x="3" y="39"/>
                    <a:pt x="2" y="40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9" y="41"/>
                    <a:pt x="12" y="42"/>
                    <a:pt x="17" y="44"/>
                  </a:cubicBezTo>
                  <a:cubicBezTo>
                    <a:pt x="21" y="46"/>
                    <a:pt x="19" y="44"/>
                    <a:pt x="23" y="44"/>
                  </a:cubicBezTo>
                  <a:cubicBezTo>
                    <a:pt x="27" y="45"/>
                    <a:pt x="31" y="45"/>
                    <a:pt x="36" y="43"/>
                  </a:cubicBezTo>
                  <a:cubicBezTo>
                    <a:pt x="39" y="41"/>
                    <a:pt x="40" y="38"/>
                    <a:pt x="42" y="35"/>
                  </a:cubicBezTo>
                  <a:cubicBezTo>
                    <a:pt x="40" y="30"/>
                    <a:pt x="42" y="25"/>
                    <a:pt x="42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3" name="Freeform 109">
              <a:extLst>
                <a:ext uri="{FF2B5EF4-FFF2-40B4-BE49-F238E27FC236}">
                  <a16:creationId xmlns:a16="http://schemas.microsoft.com/office/drawing/2014/main" id="{BBEB4A90-528A-A350-93EC-940D44CBD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8752" y="4935322"/>
              <a:ext cx="444132" cy="999962"/>
            </a:xfrm>
            <a:custGeom>
              <a:avLst/>
              <a:gdLst>
                <a:gd name="T0" fmla="*/ 49 w 171"/>
                <a:gd name="T1" fmla="*/ 319 h 337"/>
                <a:gd name="T2" fmla="*/ 45 w 171"/>
                <a:gd name="T3" fmla="*/ 312 h 337"/>
                <a:gd name="T4" fmla="*/ 43 w 171"/>
                <a:gd name="T5" fmla="*/ 335 h 337"/>
                <a:gd name="T6" fmla="*/ 61 w 171"/>
                <a:gd name="T7" fmla="*/ 336 h 337"/>
                <a:gd name="T8" fmla="*/ 65 w 171"/>
                <a:gd name="T9" fmla="*/ 330 h 337"/>
                <a:gd name="T10" fmla="*/ 163 w 171"/>
                <a:gd name="T11" fmla="*/ 35 h 337"/>
                <a:gd name="T12" fmla="*/ 159 w 171"/>
                <a:gd name="T13" fmla="*/ 48 h 337"/>
                <a:gd name="T14" fmla="*/ 145 w 171"/>
                <a:gd name="T15" fmla="*/ 53 h 337"/>
                <a:gd name="T16" fmla="*/ 129 w 171"/>
                <a:gd name="T17" fmla="*/ 51 h 337"/>
                <a:gd name="T18" fmla="*/ 139 w 171"/>
                <a:gd name="T19" fmla="*/ 34 h 337"/>
                <a:gd name="T20" fmla="*/ 114 w 171"/>
                <a:gd name="T21" fmla="*/ 21 h 337"/>
                <a:gd name="T22" fmla="*/ 93 w 171"/>
                <a:gd name="T23" fmla="*/ 3 h 337"/>
                <a:gd name="T24" fmla="*/ 79 w 171"/>
                <a:gd name="T25" fmla="*/ 8 h 337"/>
                <a:gd name="T26" fmla="*/ 62 w 171"/>
                <a:gd name="T27" fmla="*/ 5 h 337"/>
                <a:gd name="T28" fmla="*/ 54 w 171"/>
                <a:gd name="T29" fmla="*/ 20 h 337"/>
                <a:gd name="T30" fmla="*/ 44 w 171"/>
                <a:gd name="T31" fmla="*/ 33 h 337"/>
                <a:gd name="T32" fmla="*/ 45 w 171"/>
                <a:gd name="T33" fmla="*/ 48 h 337"/>
                <a:gd name="T34" fmla="*/ 38 w 171"/>
                <a:gd name="T35" fmla="*/ 59 h 337"/>
                <a:gd name="T36" fmla="*/ 31 w 171"/>
                <a:gd name="T37" fmla="*/ 71 h 337"/>
                <a:gd name="T38" fmla="*/ 28 w 171"/>
                <a:gd name="T39" fmla="*/ 86 h 337"/>
                <a:gd name="T40" fmla="*/ 31 w 171"/>
                <a:gd name="T41" fmla="*/ 104 h 337"/>
                <a:gd name="T42" fmla="*/ 30 w 171"/>
                <a:gd name="T43" fmla="*/ 118 h 337"/>
                <a:gd name="T44" fmla="*/ 28 w 171"/>
                <a:gd name="T45" fmla="*/ 135 h 337"/>
                <a:gd name="T46" fmla="*/ 22 w 171"/>
                <a:gd name="T47" fmla="*/ 154 h 337"/>
                <a:gd name="T48" fmla="*/ 19 w 171"/>
                <a:gd name="T49" fmla="*/ 162 h 337"/>
                <a:gd name="T50" fmla="*/ 16 w 171"/>
                <a:gd name="T51" fmla="*/ 174 h 337"/>
                <a:gd name="T52" fmla="*/ 16 w 171"/>
                <a:gd name="T53" fmla="*/ 186 h 337"/>
                <a:gd name="T54" fmla="*/ 14 w 171"/>
                <a:gd name="T55" fmla="*/ 204 h 337"/>
                <a:gd name="T56" fmla="*/ 16 w 171"/>
                <a:gd name="T57" fmla="*/ 213 h 337"/>
                <a:gd name="T58" fmla="*/ 20 w 171"/>
                <a:gd name="T59" fmla="*/ 221 h 337"/>
                <a:gd name="T60" fmla="*/ 18 w 171"/>
                <a:gd name="T61" fmla="*/ 229 h 337"/>
                <a:gd name="T62" fmla="*/ 16 w 171"/>
                <a:gd name="T63" fmla="*/ 242 h 337"/>
                <a:gd name="T64" fmla="*/ 10 w 171"/>
                <a:gd name="T65" fmla="*/ 253 h 337"/>
                <a:gd name="T66" fmla="*/ 7 w 171"/>
                <a:gd name="T67" fmla="*/ 266 h 337"/>
                <a:gd name="T68" fmla="*/ 3 w 171"/>
                <a:gd name="T69" fmla="*/ 279 h 337"/>
                <a:gd name="T70" fmla="*/ 12 w 171"/>
                <a:gd name="T71" fmla="*/ 287 h 337"/>
                <a:gd name="T72" fmla="*/ 17 w 171"/>
                <a:gd name="T73" fmla="*/ 300 h 337"/>
                <a:gd name="T74" fmla="*/ 36 w 171"/>
                <a:gd name="T75" fmla="*/ 303 h 337"/>
                <a:gd name="T76" fmla="*/ 40 w 171"/>
                <a:gd name="T77" fmla="*/ 296 h 337"/>
                <a:gd name="T78" fmla="*/ 40 w 171"/>
                <a:gd name="T79" fmla="*/ 282 h 337"/>
                <a:gd name="T80" fmla="*/ 50 w 171"/>
                <a:gd name="T81" fmla="*/ 272 h 337"/>
                <a:gd name="T82" fmla="*/ 66 w 171"/>
                <a:gd name="T83" fmla="*/ 255 h 337"/>
                <a:gd name="T84" fmla="*/ 59 w 171"/>
                <a:gd name="T85" fmla="*/ 244 h 337"/>
                <a:gd name="T86" fmla="*/ 67 w 171"/>
                <a:gd name="T87" fmla="*/ 224 h 337"/>
                <a:gd name="T88" fmla="*/ 71 w 171"/>
                <a:gd name="T89" fmla="*/ 213 h 337"/>
                <a:gd name="T90" fmla="*/ 77 w 171"/>
                <a:gd name="T91" fmla="*/ 202 h 337"/>
                <a:gd name="T92" fmla="*/ 82 w 171"/>
                <a:gd name="T93" fmla="*/ 201 h 337"/>
                <a:gd name="T94" fmla="*/ 79 w 171"/>
                <a:gd name="T95" fmla="*/ 196 h 337"/>
                <a:gd name="T96" fmla="*/ 74 w 171"/>
                <a:gd name="T97" fmla="*/ 188 h 337"/>
                <a:gd name="T98" fmla="*/ 87 w 171"/>
                <a:gd name="T99" fmla="*/ 184 h 337"/>
                <a:gd name="T100" fmla="*/ 97 w 171"/>
                <a:gd name="T101" fmla="*/ 171 h 337"/>
                <a:gd name="T102" fmla="*/ 100 w 171"/>
                <a:gd name="T103" fmla="*/ 161 h 337"/>
                <a:gd name="T104" fmla="*/ 137 w 171"/>
                <a:gd name="T105" fmla="*/ 152 h 337"/>
                <a:gd name="T106" fmla="*/ 141 w 171"/>
                <a:gd name="T107" fmla="*/ 136 h 337"/>
                <a:gd name="T108" fmla="*/ 135 w 171"/>
                <a:gd name="T109" fmla="*/ 123 h 337"/>
                <a:gd name="T110" fmla="*/ 132 w 171"/>
                <a:gd name="T111" fmla="*/ 117 h 337"/>
                <a:gd name="T112" fmla="*/ 131 w 171"/>
                <a:gd name="T113" fmla="*/ 108 h 337"/>
                <a:gd name="T114" fmla="*/ 136 w 171"/>
                <a:gd name="T115" fmla="*/ 83 h 337"/>
                <a:gd name="T116" fmla="*/ 160 w 171"/>
                <a:gd name="T117" fmla="*/ 54 h 337"/>
                <a:gd name="T118" fmla="*/ 169 w 171"/>
                <a:gd name="T119" fmla="*/ 3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1" h="337">
                  <a:moveTo>
                    <a:pt x="65" y="330"/>
                  </a:moveTo>
                  <a:cubicBezTo>
                    <a:pt x="61" y="330"/>
                    <a:pt x="52" y="322"/>
                    <a:pt x="49" y="319"/>
                  </a:cubicBezTo>
                  <a:cubicBezTo>
                    <a:pt x="46" y="317"/>
                    <a:pt x="48" y="315"/>
                    <a:pt x="45" y="315"/>
                  </a:cubicBezTo>
                  <a:cubicBezTo>
                    <a:pt x="41" y="316"/>
                    <a:pt x="44" y="313"/>
                    <a:pt x="45" y="312"/>
                  </a:cubicBezTo>
                  <a:cubicBezTo>
                    <a:pt x="47" y="311"/>
                    <a:pt x="45" y="308"/>
                    <a:pt x="43" y="307"/>
                  </a:cubicBezTo>
                  <a:cubicBezTo>
                    <a:pt x="42" y="312"/>
                    <a:pt x="41" y="335"/>
                    <a:pt x="43" y="335"/>
                  </a:cubicBezTo>
                  <a:cubicBezTo>
                    <a:pt x="44" y="335"/>
                    <a:pt x="54" y="334"/>
                    <a:pt x="57" y="336"/>
                  </a:cubicBezTo>
                  <a:cubicBezTo>
                    <a:pt x="58" y="336"/>
                    <a:pt x="59" y="337"/>
                    <a:pt x="61" y="336"/>
                  </a:cubicBezTo>
                  <a:cubicBezTo>
                    <a:pt x="62" y="334"/>
                    <a:pt x="68" y="335"/>
                    <a:pt x="71" y="333"/>
                  </a:cubicBezTo>
                  <a:cubicBezTo>
                    <a:pt x="74" y="331"/>
                    <a:pt x="70" y="330"/>
                    <a:pt x="65" y="330"/>
                  </a:cubicBezTo>
                  <a:close/>
                  <a:moveTo>
                    <a:pt x="169" y="35"/>
                  </a:moveTo>
                  <a:cubicBezTo>
                    <a:pt x="168" y="35"/>
                    <a:pt x="165" y="35"/>
                    <a:pt x="163" y="35"/>
                  </a:cubicBezTo>
                  <a:cubicBezTo>
                    <a:pt x="163" y="35"/>
                    <a:pt x="163" y="36"/>
                    <a:pt x="163" y="36"/>
                  </a:cubicBezTo>
                  <a:cubicBezTo>
                    <a:pt x="164" y="40"/>
                    <a:pt x="162" y="49"/>
                    <a:pt x="159" y="48"/>
                  </a:cubicBezTo>
                  <a:cubicBezTo>
                    <a:pt x="157" y="48"/>
                    <a:pt x="155" y="52"/>
                    <a:pt x="153" y="52"/>
                  </a:cubicBezTo>
                  <a:cubicBezTo>
                    <a:pt x="151" y="51"/>
                    <a:pt x="148" y="55"/>
                    <a:pt x="145" y="53"/>
                  </a:cubicBezTo>
                  <a:cubicBezTo>
                    <a:pt x="143" y="52"/>
                    <a:pt x="139" y="54"/>
                    <a:pt x="137" y="52"/>
                  </a:cubicBezTo>
                  <a:cubicBezTo>
                    <a:pt x="135" y="51"/>
                    <a:pt x="129" y="52"/>
                    <a:pt x="129" y="51"/>
                  </a:cubicBezTo>
                  <a:cubicBezTo>
                    <a:pt x="129" y="49"/>
                    <a:pt x="132" y="50"/>
                    <a:pt x="132" y="45"/>
                  </a:cubicBezTo>
                  <a:cubicBezTo>
                    <a:pt x="132" y="41"/>
                    <a:pt x="140" y="35"/>
                    <a:pt x="139" y="34"/>
                  </a:cubicBezTo>
                  <a:cubicBezTo>
                    <a:pt x="138" y="32"/>
                    <a:pt x="125" y="28"/>
                    <a:pt x="123" y="26"/>
                  </a:cubicBezTo>
                  <a:cubicBezTo>
                    <a:pt x="121" y="24"/>
                    <a:pt x="119" y="22"/>
                    <a:pt x="114" y="21"/>
                  </a:cubicBezTo>
                  <a:cubicBezTo>
                    <a:pt x="109" y="21"/>
                    <a:pt x="109" y="18"/>
                    <a:pt x="104" y="15"/>
                  </a:cubicBezTo>
                  <a:cubicBezTo>
                    <a:pt x="100" y="13"/>
                    <a:pt x="95" y="7"/>
                    <a:pt x="93" y="3"/>
                  </a:cubicBezTo>
                  <a:cubicBezTo>
                    <a:pt x="90" y="3"/>
                    <a:pt x="85" y="2"/>
                    <a:pt x="84" y="3"/>
                  </a:cubicBezTo>
                  <a:cubicBezTo>
                    <a:pt x="83" y="5"/>
                    <a:pt x="81" y="12"/>
                    <a:pt x="79" y="8"/>
                  </a:cubicBezTo>
                  <a:cubicBezTo>
                    <a:pt x="78" y="5"/>
                    <a:pt x="73" y="5"/>
                    <a:pt x="70" y="4"/>
                  </a:cubicBezTo>
                  <a:cubicBezTo>
                    <a:pt x="66" y="4"/>
                    <a:pt x="66" y="0"/>
                    <a:pt x="62" y="5"/>
                  </a:cubicBezTo>
                  <a:cubicBezTo>
                    <a:pt x="60" y="6"/>
                    <a:pt x="58" y="8"/>
                    <a:pt x="56" y="10"/>
                  </a:cubicBezTo>
                  <a:cubicBezTo>
                    <a:pt x="56" y="14"/>
                    <a:pt x="55" y="18"/>
                    <a:pt x="54" y="20"/>
                  </a:cubicBezTo>
                  <a:cubicBezTo>
                    <a:pt x="53" y="21"/>
                    <a:pt x="45" y="25"/>
                    <a:pt x="45" y="27"/>
                  </a:cubicBezTo>
                  <a:cubicBezTo>
                    <a:pt x="44" y="29"/>
                    <a:pt x="46" y="32"/>
                    <a:pt x="44" y="33"/>
                  </a:cubicBezTo>
                  <a:cubicBezTo>
                    <a:pt x="43" y="34"/>
                    <a:pt x="48" y="41"/>
                    <a:pt x="45" y="42"/>
                  </a:cubicBezTo>
                  <a:cubicBezTo>
                    <a:pt x="42" y="44"/>
                    <a:pt x="47" y="46"/>
                    <a:pt x="45" y="48"/>
                  </a:cubicBezTo>
                  <a:cubicBezTo>
                    <a:pt x="43" y="49"/>
                    <a:pt x="40" y="50"/>
                    <a:pt x="40" y="52"/>
                  </a:cubicBezTo>
                  <a:cubicBezTo>
                    <a:pt x="40" y="54"/>
                    <a:pt x="40" y="58"/>
                    <a:pt x="38" y="59"/>
                  </a:cubicBezTo>
                  <a:cubicBezTo>
                    <a:pt x="35" y="60"/>
                    <a:pt x="34" y="64"/>
                    <a:pt x="34" y="67"/>
                  </a:cubicBezTo>
                  <a:cubicBezTo>
                    <a:pt x="34" y="69"/>
                    <a:pt x="30" y="68"/>
                    <a:pt x="31" y="71"/>
                  </a:cubicBezTo>
                  <a:cubicBezTo>
                    <a:pt x="33" y="75"/>
                    <a:pt x="34" y="79"/>
                    <a:pt x="31" y="80"/>
                  </a:cubicBezTo>
                  <a:cubicBezTo>
                    <a:pt x="29" y="80"/>
                    <a:pt x="29" y="86"/>
                    <a:pt x="28" y="86"/>
                  </a:cubicBezTo>
                  <a:cubicBezTo>
                    <a:pt x="26" y="86"/>
                    <a:pt x="26" y="92"/>
                    <a:pt x="28" y="95"/>
                  </a:cubicBezTo>
                  <a:cubicBezTo>
                    <a:pt x="30" y="98"/>
                    <a:pt x="31" y="101"/>
                    <a:pt x="31" y="104"/>
                  </a:cubicBezTo>
                  <a:cubicBezTo>
                    <a:pt x="31" y="106"/>
                    <a:pt x="34" y="108"/>
                    <a:pt x="33" y="111"/>
                  </a:cubicBezTo>
                  <a:cubicBezTo>
                    <a:pt x="32" y="114"/>
                    <a:pt x="32" y="117"/>
                    <a:pt x="30" y="118"/>
                  </a:cubicBezTo>
                  <a:cubicBezTo>
                    <a:pt x="29" y="119"/>
                    <a:pt x="30" y="123"/>
                    <a:pt x="28" y="124"/>
                  </a:cubicBezTo>
                  <a:cubicBezTo>
                    <a:pt x="26" y="125"/>
                    <a:pt x="30" y="133"/>
                    <a:pt x="28" y="135"/>
                  </a:cubicBezTo>
                  <a:cubicBezTo>
                    <a:pt x="26" y="136"/>
                    <a:pt x="22" y="138"/>
                    <a:pt x="22" y="143"/>
                  </a:cubicBezTo>
                  <a:cubicBezTo>
                    <a:pt x="22" y="149"/>
                    <a:pt x="22" y="152"/>
                    <a:pt x="22" y="154"/>
                  </a:cubicBezTo>
                  <a:cubicBezTo>
                    <a:pt x="21" y="156"/>
                    <a:pt x="24" y="156"/>
                    <a:pt x="24" y="159"/>
                  </a:cubicBezTo>
                  <a:cubicBezTo>
                    <a:pt x="23" y="162"/>
                    <a:pt x="19" y="160"/>
                    <a:pt x="19" y="162"/>
                  </a:cubicBezTo>
                  <a:cubicBezTo>
                    <a:pt x="19" y="164"/>
                    <a:pt x="20" y="168"/>
                    <a:pt x="19" y="169"/>
                  </a:cubicBezTo>
                  <a:cubicBezTo>
                    <a:pt x="17" y="169"/>
                    <a:pt x="16" y="170"/>
                    <a:pt x="16" y="174"/>
                  </a:cubicBezTo>
                  <a:cubicBezTo>
                    <a:pt x="16" y="178"/>
                    <a:pt x="14" y="178"/>
                    <a:pt x="14" y="180"/>
                  </a:cubicBezTo>
                  <a:cubicBezTo>
                    <a:pt x="14" y="182"/>
                    <a:pt x="16" y="184"/>
                    <a:pt x="16" y="186"/>
                  </a:cubicBezTo>
                  <a:cubicBezTo>
                    <a:pt x="16" y="188"/>
                    <a:pt x="17" y="194"/>
                    <a:pt x="15" y="195"/>
                  </a:cubicBezTo>
                  <a:cubicBezTo>
                    <a:pt x="14" y="195"/>
                    <a:pt x="13" y="203"/>
                    <a:pt x="14" y="204"/>
                  </a:cubicBezTo>
                  <a:cubicBezTo>
                    <a:pt x="16" y="205"/>
                    <a:pt x="16" y="207"/>
                    <a:pt x="15" y="208"/>
                  </a:cubicBezTo>
                  <a:cubicBezTo>
                    <a:pt x="14" y="210"/>
                    <a:pt x="18" y="211"/>
                    <a:pt x="16" y="213"/>
                  </a:cubicBezTo>
                  <a:cubicBezTo>
                    <a:pt x="14" y="216"/>
                    <a:pt x="16" y="219"/>
                    <a:pt x="19" y="218"/>
                  </a:cubicBezTo>
                  <a:cubicBezTo>
                    <a:pt x="21" y="217"/>
                    <a:pt x="23" y="221"/>
                    <a:pt x="20" y="221"/>
                  </a:cubicBezTo>
                  <a:cubicBezTo>
                    <a:pt x="17" y="221"/>
                    <a:pt x="14" y="221"/>
                    <a:pt x="17" y="223"/>
                  </a:cubicBezTo>
                  <a:cubicBezTo>
                    <a:pt x="19" y="225"/>
                    <a:pt x="21" y="228"/>
                    <a:pt x="18" y="229"/>
                  </a:cubicBezTo>
                  <a:cubicBezTo>
                    <a:pt x="15" y="230"/>
                    <a:pt x="17" y="232"/>
                    <a:pt x="17" y="235"/>
                  </a:cubicBezTo>
                  <a:cubicBezTo>
                    <a:pt x="16" y="238"/>
                    <a:pt x="19" y="241"/>
                    <a:pt x="16" y="242"/>
                  </a:cubicBezTo>
                  <a:cubicBezTo>
                    <a:pt x="14" y="243"/>
                    <a:pt x="17" y="247"/>
                    <a:pt x="14" y="248"/>
                  </a:cubicBezTo>
                  <a:cubicBezTo>
                    <a:pt x="10" y="248"/>
                    <a:pt x="13" y="252"/>
                    <a:pt x="10" y="253"/>
                  </a:cubicBezTo>
                  <a:cubicBezTo>
                    <a:pt x="8" y="255"/>
                    <a:pt x="13" y="258"/>
                    <a:pt x="10" y="260"/>
                  </a:cubicBezTo>
                  <a:cubicBezTo>
                    <a:pt x="8" y="262"/>
                    <a:pt x="10" y="266"/>
                    <a:pt x="7" y="266"/>
                  </a:cubicBezTo>
                  <a:cubicBezTo>
                    <a:pt x="4" y="266"/>
                    <a:pt x="3" y="270"/>
                    <a:pt x="2" y="271"/>
                  </a:cubicBezTo>
                  <a:cubicBezTo>
                    <a:pt x="2" y="273"/>
                    <a:pt x="0" y="277"/>
                    <a:pt x="3" y="279"/>
                  </a:cubicBezTo>
                  <a:cubicBezTo>
                    <a:pt x="5" y="282"/>
                    <a:pt x="2" y="284"/>
                    <a:pt x="4" y="285"/>
                  </a:cubicBezTo>
                  <a:cubicBezTo>
                    <a:pt x="6" y="286"/>
                    <a:pt x="13" y="284"/>
                    <a:pt x="12" y="287"/>
                  </a:cubicBezTo>
                  <a:cubicBezTo>
                    <a:pt x="11" y="290"/>
                    <a:pt x="11" y="297"/>
                    <a:pt x="13" y="297"/>
                  </a:cubicBezTo>
                  <a:cubicBezTo>
                    <a:pt x="14" y="297"/>
                    <a:pt x="15" y="301"/>
                    <a:pt x="17" y="300"/>
                  </a:cubicBezTo>
                  <a:cubicBezTo>
                    <a:pt x="19" y="300"/>
                    <a:pt x="28" y="299"/>
                    <a:pt x="31" y="300"/>
                  </a:cubicBezTo>
                  <a:cubicBezTo>
                    <a:pt x="33" y="301"/>
                    <a:pt x="35" y="302"/>
                    <a:pt x="36" y="303"/>
                  </a:cubicBezTo>
                  <a:cubicBezTo>
                    <a:pt x="38" y="302"/>
                    <a:pt x="43" y="305"/>
                    <a:pt x="44" y="304"/>
                  </a:cubicBezTo>
                  <a:cubicBezTo>
                    <a:pt x="45" y="302"/>
                    <a:pt x="39" y="298"/>
                    <a:pt x="40" y="296"/>
                  </a:cubicBezTo>
                  <a:cubicBezTo>
                    <a:pt x="40" y="294"/>
                    <a:pt x="39" y="291"/>
                    <a:pt x="39" y="290"/>
                  </a:cubicBezTo>
                  <a:cubicBezTo>
                    <a:pt x="39" y="288"/>
                    <a:pt x="38" y="284"/>
                    <a:pt x="40" y="282"/>
                  </a:cubicBezTo>
                  <a:cubicBezTo>
                    <a:pt x="43" y="280"/>
                    <a:pt x="43" y="278"/>
                    <a:pt x="45" y="278"/>
                  </a:cubicBezTo>
                  <a:cubicBezTo>
                    <a:pt x="46" y="279"/>
                    <a:pt x="50" y="277"/>
                    <a:pt x="50" y="272"/>
                  </a:cubicBezTo>
                  <a:cubicBezTo>
                    <a:pt x="50" y="268"/>
                    <a:pt x="52" y="266"/>
                    <a:pt x="56" y="263"/>
                  </a:cubicBezTo>
                  <a:cubicBezTo>
                    <a:pt x="60" y="260"/>
                    <a:pt x="67" y="256"/>
                    <a:pt x="66" y="255"/>
                  </a:cubicBezTo>
                  <a:cubicBezTo>
                    <a:pt x="65" y="253"/>
                    <a:pt x="67" y="249"/>
                    <a:pt x="67" y="247"/>
                  </a:cubicBezTo>
                  <a:cubicBezTo>
                    <a:pt x="67" y="245"/>
                    <a:pt x="61" y="245"/>
                    <a:pt x="59" y="244"/>
                  </a:cubicBezTo>
                  <a:cubicBezTo>
                    <a:pt x="57" y="244"/>
                    <a:pt x="49" y="238"/>
                    <a:pt x="53" y="232"/>
                  </a:cubicBezTo>
                  <a:cubicBezTo>
                    <a:pt x="57" y="225"/>
                    <a:pt x="65" y="224"/>
                    <a:pt x="67" y="224"/>
                  </a:cubicBezTo>
                  <a:cubicBezTo>
                    <a:pt x="69" y="223"/>
                    <a:pt x="67" y="220"/>
                    <a:pt x="69" y="219"/>
                  </a:cubicBezTo>
                  <a:cubicBezTo>
                    <a:pt x="71" y="218"/>
                    <a:pt x="71" y="216"/>
                    <a:pt x="71" y="213"/>
                  </a:cubicBezTo>
                  <a:cubicBezTo>
                    <a:pt x="71" y="210"/>
                    <a:pt x="71" y="205"/>
                    <a:pt x="75" y="205"/>
                  </a:cubicBezTo>
                  <a:cubicBezTo>
                    <a:pt x="78" y="204"/>
                    <a:pt x="79" y="203"/>
                    <a:pt x="77" y="202"/>
                  </a:cubicBezTo>
                  <a:cubicBezTo>
                    <a:pt x="75" y="201"/>
                    <a:pt x="74" y="199"/>
                    <a:pt x="77" y="199"/>
                  </a:cubicBezTo>
                  <a:cubicBezTo>
                    <a:pt x="81" y="198"/>
                    <a:pt x="79" y="201"/>
                    <a:pt x="82" y="201"/>
                  </a:cubicBezTo>
                  <a:cubicBezTo>
                    <a:pt x="84" y="201"/>
                    <a:pt x="88" y="197"/>
                    <a:pt x="85" y="195"/>
                  </a:cubicBezTo>
                  <a:cubicBezTo>
                    <a:pt x="82" y="192"/>
                    <a:pt x="81" y="196"/>
                    <a:pt x="79" y="196"/>
                  </a:cubicBezTo>
                  <a:cubicBezTo>
                    <a:pt x="78" y="197"/>
                    <a:pt x="76" y="194"/>
                    <a:pt x="75" y="194"/>
                  </a:cubicBezTo>
                  <a:cubicBezTo>
                    <a:pt x="73" y="194"/>
                    <a:pt x="74" y="190"/>
                    <a:pt x="74" y="188"/>
                  </a:cubicBezTo>
                  <a:cubicBezTo>
                    <a:pt x="73" y="186"/>
                    <a:pt x="72" y="182"/>
                    <a:pt x="73" y="180"/>
                  </a:cubicBezTo>
                  <a:cubicBezTo>
                    <a:pt x="75" y="178"/>
                    <a:pt x="81" y="183"/>
                    <a:pt x="87" y="184"/>
                  </a:cubicBezTo>
                  <a:cubicBezTo>
                    <a:pt x="92" y="184"/>
                    <a:pt x="96" y="181"/>
                    <a:pt x="96" y="179"/>
                  </a:cubicBezTo>
                  <a:cubicBezTo>
                    <a:pt x="96" y="177"/>
                    <a:pt x="94" y="173"/>
                    <a:pt x="97" y="171"/>
                  </a:cubicBezTo>
                  <a:cubicBezTo>
                    <a:pt x="100" y="168"/>
                    <a:pt x="98" y="168"/>
                    <a:pt x="97" y="165"/>
                  </a:cubicBezTo>
                  <a:cubicBezTo>
                    <a:pt x="96" y="162"/>
                    <a:pt x="98" y="160"/>
                    <a:pt x="100" y="161"/>
                  </a:cubicBezTo>
                  <a:cubicBezTo>
                    <a:pt x="101" y="163"/>
                    <a:pt x="112" y="162"/>
                    <a:pt x="121" y="160"/>
                  </a:cubicBezTo>
                  <a:cubicBezTo>
                    <a:pt x="130" y="158"/>
                    <a:pt x="137" y="155"/>
                    <a:pt x="137" y="152"/>
                  </a:cubicBezTo>
                  <a:cubicBezTo>
                    <a:pt x="138" y="150"/>
                    <a:pt x="144" y="143"/>
                    <a:pt x="145" y="141"/>
                  </a:cubicBezTo>
                  <a:cubicBezTo>
                    <a:pt x="146" y="139"/>
                    <a:pt x="145" y="136"/>
                    <a:pt x="141" y="136"/>
                  </a:cubicBezTo>
                  <a:cubicBezTo>
                    <a:pt x="138" y="135"/>
                    <a:pt x="138" y="131"/>
                    <a:pt x="140" y="128"/>
                  </a:cubicBezTo>
                  <a:cubicBezTo>
                    <a:pt x="142" y="126"/>
                    <a:pt x="139" y="124"/>
                    <a:pt x="135" y="123"/>
                  </a:cubicBezTo>
                  <a:cubicBezTo>
                    <a:pt x="132" y="123"/>
                    <a:pt x="126" y="120"/>
                    <a:pt x="129" y="117"/>
                  </a:cubicBezTo>
                  <a:cubicBezTo>
                    <a:pt x="131" y="116"/>
                    <a:pt x="132" y="116"/>
                    <a:pt x="132" y="117"/>
                  </a:cubicBezTo>
                  <a:cubicBezTo>
                    <a:pt x="133" y="116"/>
                    <a:pt x="133" y="114"/>
                    <a:pt x="133" y="113"/>
                  </a:cubicBezTo>
                  <a:cubicBezTo>
                    <a:pt x="132" y="113"/>
                    <a:pt x="130" y="114"/>
                    <a:pt x="131" y="108"/>
                  </a:cubicBezTo>
                  <a:cubicBezTo>
                    <a:pt x="131" y="103"/>
                    <a:pt x="133" y="104"/>
                    <a:pt x="133" y="97"/>
                  </a:cubicBezTo>
                  <a:cubicBezTo>
                    <a:pt x="133" y="91"/>
                    <a:pt x="136" y="87"/>
                    <a:pt x="136" y="83"/>
                  </a:cubicBezTo>
                  <a:cubicBezTo>
                    <a:pt x="136" y="79"/>
                    <a:pt x="142" y="75"/>
                    <a:pt x="146" y="69"/>
                  </a:cubicBezTo>
                  <a:cubicBezTo>
                    <a:pt x="149" y="63"/>
                    <a:pt x="157" y="56"/>
                    <a:pt x="160" y="54"/>
                  </a:cubicBezTo>
                  <a:cubicBezTo>
                    <a:pt x="163" y="52"/>
                    <a:pt x="170" y="50"/>
                    <a:pt x="170" y="48"/>
                  </a:cubicBezTo>
                  <a:cubicBezTo>
                    <a:pt x="171" y="46"/>
                    <a:pt x="170" y="36"/>
                    <a:pt x="169" y="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4" name="Freeform 110">
              <a:extLst>
                <a:ext uri="{FF2B5EF4-FFF2-40B4-BE49-F238E27FC236}">
                  <a16:creationId xmlns:a16="http://schemas.microsoft.com/office/drawing/2014/main" id="{3A5ED691-D79B-9792-59EA-90E180C67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695" y="4826303"/>
              <a:ext cx="194102" cy="1126524"/>
            </a:xfrm>
            <a:custGeom>
              <a:avLst/>
              <a:gdLst>
                <a:gd name="T0" fmla="*/ 30 w 75"/>
                <a:gd name="T1" fmla="*/ 324 h 380"/>
                <a:gd name="T2" fmla="*/ 20 w 75"/>
                <a:gd name="T3" fmla="*/ 308 h 380"/>
                <a:gd name="T4" fmla="*/ 28 w 75"/>
                <a:gd name="T5" fmla="*/ 290 h 380"/>
                <a:gd name="T6" fmla="*/ 35 w 75"/>
                <a:gd name="T7" fmla="*/ 272 h 380"/>
                <a:gd name="T8" fmla="*/ 38 w 75"/>
                <a:gd name="T9" fmla="*/ 258 h 380"/>
                <a:gd name="T10" fmla="*/ 33 w 75"/>
                <a:gd name="T11" fmla="*/ 245 h 380"/>
                <a:gd name="T12" fmla="*/ 34 w 75"/>
                <a:gd name="T13" fmla="*/ 223 h 380"/>
                <a:gd name="T14" fmla="*/ 37 w 75"/>
                <a:gd name="T15" fmla="*/ 206 h 380"/>
                <a:gd name="T16" fmla="*/ 40 w 75"/>
                <a:gd name="T17" fmla="*/ 191 h 380"/>
                <a:gd name="T18" fmla="*/ 46 w 75"/>
                <a:gd name="T19" fmla="*/ 161 h 380"/>
                <a:gd name="T20" fmla="*/ 49 w 75"/>
                <a:gd name="T21" fmla="*/ 141 h 380"/>
                <a:gd name="T22" fmla="*/ 49 w 75"/>
                <a:gd name="T23" fmla="*/ 117 h 380"/>
                <a:gd name="T24" fmla="*/ 56 w 75"/>
                <a:gd name="T25" fmla="*/ 96 h 380"/>
                <a:gd name="T26" fmla="*/ 63 w 75"/>
                <a:gd name="T27" fmla="*/ 79 h 380"/>
                <a:gd name="T28" fmla="*/ 72 w 75"/>
                <a:gd name="T29" fmla="*/ 57 h 380"/>
                <a:gd name="T30" fmla="*/ 67 w 75"/>
                <a:gd name="T31" fmla="*/ 39 h 380"/>
                <a:gd name="T32" fmla="*/ 62 w 75"/>
                <a:gd name="T33" fmla="*/ 18 h 380"/>
                <a:gd name="T34" fmla="*/ 53 w 75"/>
                <a:gd name="T35" fmla="*/ 1 h 380"/>
                <a:gd name="T36" fmla="*/ 48 w 75"/>
                <a:gd name="T37" fmla="*/ 17 h 380"/>
                <a:gd name="T38" fmla="*/ 46 w 75"/>
                <a:gd name="T39" fmla="*/ 56 h 380"/>
                <a:gd name="T40" fmla="*/ 39 w 75"/>
                <a:gd name="T41" fmla="*/ 95 h 380"/>
                <a:gd name="T42" fmla="*/ 36 w 75"/>
                <a:gd name="T43" fmla="*/ 122 h 380"/>
                <a:gd name="T44" fmla="*/ 31 w 75"/>
                <a:gd name="T45" fmla="*/ 156 h 380"/>
                <a:gd name="T46" fmla="*/ 19 w 75"/>
                <a:gd name="T47" fmla="*/ 187 h 380"/>
                <a:gd name="T48" fmla="*/ 18 w 75"/>
                <a:gd name="T49" fmla="*/ 213 h 380"/>
                <a:gd name="T50" fmla="*/ 13 w 75"/>
                <a:gd name="T51" fmla="*/ 238 h 380"/>
                <a:gd name="T52" fmla="*/ 24 w 75"/>
                <a:gd name="T53" fmla="*/ 225 h 380"/>
                <a:gd name="T54" fmla="*/ 26 w 75"/>
                <a:gd name="T55" fmla="*/ 239 h 380"/>
                <a:gd name="T56" fmla="*/ 22 w 75"/>
                <a:gd name="T57" fmla="*/ 255 h 380"/>
                <a:gd name="T58" fmla="*/ 18 w 75"/>
                <a:gd name="T59" fmla="*/ 266 h 380"/>
                <a:gd name="T60" fmla="*/ 17 w 75"/>
                <a:gd name="T61" fmla="*/ 264 h 380"/>
                <a:gd name="T62" fmla="*/ 11 w 75"/>
                <a:gd name="T63" fmla="*/ 266 h 380"/>
                <a:gd name="T64" fmla="*/ 2 w 75"/>
                <a:gd name="T65" fmla="*/ 279 h 380"/>
                <a:gd name="T66" fmla="*/ 12 w 75"/>
                <a:gd name="T67" fmla="*/ 280 h 380"/>
                <a:gd name="T68" fmla="*/ 18 w 75"/>
                <a:gd name="T69" fmla="*/ 290 h 380"/>
                <a:gd name="T70" fmla="*/ 8 w 75"/>
                <a:gd name="T71" fmla="*/ 293 h 380"/>
                <a:gd name="T72" fmla="*/ 10 w 75"/>
                <a:gd name="T73" fmla="*/ 299 h 380"/>
                <a:gd name="T74" fmla="*/ 4 w 75"/>
                <a:gd name="T75" fmla="*/ 308 h 380"/>
                <a:gd name="T76" fmla="*/ 11 w 75"/>
                <a:gd name="T77" fmla="*/ 310 h 380"/>
                <a:gd name="T78" fmla="*/ 12 w 75"/>
                <a:gd name="T79" fmla="*/ 319 h 380"/>
                <a:gd name="T80" fmla="*/ 7 w 75"/>
                <a:gd name="T81" fmla="*/ 329 h 380"/>
                <a:gd name="T82" fmla="*/ 17 w 75"/>
                <a:gd name="T83" fmla="*/ 331 h 380"/>
                <a:gd name="T84" fmla="*/ 21 w 75"/>
                <a:gd name="T85" fmla="*/ 334 h 380"/>
                <a:gd name="T86" fmla="*/ 17 w 75"/>
                <a:gd name="T87" fmla="*/ 344 h 380"/>
                <a:gd name="T88" fmla="*/ 30 w 75"/>
                <a:gd name="T89" fmla="*/ 345 h 380"/>
                <a:gd name="T90" fmla="*/ 21 w 75"/>
                <a:gd name="T91" fmla="*/ 352 h 380"/>
                <a:gd name="T92" fmla="*/ 32 w 75"/>
                <a:gd name="T93" fmla="*/ 350 h 380"/>
                <a:gd name="T94" fmla="*/ 19 w 75"/>
                <a:gd name="T95" fmla="*/ 359 h 380"/>
                <a:gd name="T96" fmla="*/ 30 w 75"/>
                <a:gd name="T97" fmla="*/ 360 h 380"/>
                <a:gd name="T98" fmla="*/ 48 w 75"/>
                <a:gd name="T99" fmla="*/ 344 h 380"/>
                <a:gd name="T100" fmla="*/ 53 w 75"/>
                <a:gd name="T101" fmla="*/ 353 h 380"/>
                <a:gd name="T102" fmla="*/ 45 w 75"/>
                <a:gd name="T103" fmla="*/ 356 h 380"/>
                <a:gd name="T104" fmla="*/ 37 w 75"/>
                <a:gd name="T105" fmla="*/ 363 h 380"/>
                <a:gd name="T106" fmla="*/ 43 w 75"/>
                <a:gd name="T107" fmla="*/ 375 h 380"/>
                <a:gd name="T108" fmla="*/ 55 w 75"/>
                <a:gd name="T109" fmla="*/ 373 h 380"/>
                <a:gd name="T110" fmla="*/ 68 w 75"/>
                <a:gd name="T111" fmla="*/ 374 h 380"/>
                <a:gd name="T112" fmla="*/ 61 w 75"/>
                <a:gd name="T113" fmla="*/ 372 h 380"/>
                <a:gd name="T114" fmla="*/ 53 w 75"/>
                <a:gd name="T115" fmla="*/ 341 h 380"/>
                <a:gd name="T116" fmla="*/ 35 w 75"/>
                <a:gd name="T117" fmla="*/ 33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" h="380">
                  <a:moveTo>
                    <a:pt x="35" y="337"/>
                  </a:moveTo>
                  <a:cubicBezTo>
                    <a:pt x="33" y="338"/>
                    <a:pt x="32" y="334"/>
                    <a:pt x="31" y="334"/>
                  </a:cubicBezTo>
                  <a:cubicBezTo>
                    <a:pt x="29" y="334"/>
                    <a:pt x="29" y="327"/>
                    <a:pt x="30" y="324"/>
                  </a:cubicBezTo>
                  <a:cubicBezTo>
                    <a:pt x="31" y="321"/>
                    <a:pt x="24" y="323"/>
                    <a:pt x="22" y="322"/>
                  </a:cubicBezTo>
                  <a:cubicBezTo>
                    <a:pt x="20" y="321"/>
                    <a:pt x="23" y="319"/>
                    <a:pt x="21" y="316"/>
                  </a:cubicBezTo>
                  <a:cubicBezTo>
                    <a:pt x="18" y="314"/>
                    <a:pt x="20" y="310"/>
                    <a:pt x="20" y="308"/>
                  </a:cubicBezTo>
                  <a:cubicBezTo>
                    <a:pt x="21" y="307"/>
                    <a:pt x="22" y="303"/>
                    <a:pt x="25" y="303"/>
                  </a:cubicBezTo>
                  <a:cubicBezTo>
                    <a:pt x="28" y="303"/>
                    <a:pt x="26" y="299"/>
                    <a:pt x="28" y="297"/>
                  </a:cubicBezTo>
                  <a:cubicBezTo>
                    <a:pt x="31" y="295"/>
                    <a:pt x="26" y="292"/>
                    <a:pt x="28" y="290"/>
                  </a:cubicBezTo>
                  <a:cubicBezTo>
                    <a:pt x="31" y="289"/>
                    <a:pt x="28" y="285"/>
                    <a:pt x="32" y="285"/>
                  </a:cubicBezTo>
                  <a:cubicBezTo>
                    <a:pt x="35" y="284"/>
                    <a:pt x="32" y="280"/>
                    <a:pt x="34" y="279"/>
                  </a:cubicBezTo>
                  <a:cubicBezTo>
                    <a:pt x="37" y="278"/>
                    <a:pt x="34" y="275"/>
                    <a:pt x="35" y="272"/>
                  </a:cubicBezTo>
                  <a:cubicBezTo>
                    <a:pt x="35" y="269"/>
                    <a:pt x="33" y="267"/>
                    <a:pt x="36" y="266"/>
                  </a:cubicBezTo>
                  <a:cubicBezTo>
                    <a:pt x="39" y="265"/>
                    <a:pt x="37" y="262"/>
                    <a:pt x="35" y="260"/>
                  </a:cubicBezTo>
                  <a:cubicBezTo>
                    <a:pt x="32" y="258"/>
                    <a:pt x="35" y="258"/>
                    <a:pt x="38" y="258"/>
                  </a:cubicBezTo>
                  <a:cubicBezTo>
                    <a:pt x="41" y="258"/>
                    <a:pt x="39" y="254"/>
                    <a:pt x="37" y="255"/>
                  </a:cubicBezTo>
                  <a:cubicBezTo>
                    <a:pt x="34" y="256"/>
                    <a:pt x="32" y="253"/>
                    <a:pt x="34" y="250"/>
                  </a:cubicBezTo>
                  <a:cubicBezTo>
                    <a:pt x="36" y="248"/>
                    <a:pt x="32" y="247"/>
                    <a:pt x="33" y="245"/>
                  </a:cubicBezTo>
                  <a:cubicBezTo>
                    <a:pt x="34" y="244"/>
                    <a:pt x="34" y="242"/>
                    <a:pt x="32" y="241"/>
                  </a:cubicBezTo>
                  <a:cubicBezTo>
                    <a:pt x="31" y="240"/>
                    <a:pt x="32" y="232"/>
                    <a:pt x="33" y="232"/>
                  </a:cubicBezTo>
                  <a:cubicBezTo>
                    <a:pt x="35" y="231"/>
                    <a:pt x="34" y="225"/>
                    <a:pt x="34" y="223"/>
                  </a:cubicBezTo>
                  <a:cubicBezTo>
                    <a:pt x="34" y="221"/>
                    <a:pt x="32" y="219"/>
                    <a:pt x="32" y="217"/>
                  </a:cubicBezTo>
                  <a:cubicBezTo>
                    <a:pt x="32" y="215"/>
                    <a:pt x="34" y="215"/>
                    <a:pt x="34" y="211"/>
                  </a:cubicBezTo>
                  <a:cubicBezTo>
                    <a:pt x="34" y="207"/>
                    <a:pt x="35" y="206"/>
                    <a:pt x="37" y="206"/>
                  </a:cubicBezTo>
                  <a:cubicBezTo>
                    <a:pt x="38" y="205"/>
                    <a:pt x="37" y="201"/>
                    <a:pt x="37" y="199"/>
                  </a:cubicBezTo>
                  <a:cubicBezTo>
                    <a:pt x="37" y="197"/>
                    <a:pt x="41" y="199"/>
                    <a:pt x="42" y="196"/>
                  </a:cubicBezTo>
                  <a:cubicBezTo>
                    <a:pt x="42" y="193"/>
                    <a:pt x="39" y="193"/>
                    <a:pt x="40" y="191"/>
                  </a:cubicBezTo>
                  <a:cubicBezTo>
                    <a:pt x="40" y="189"/>
                    <a:pt x="40" y="186"/>
                    <a:pt x="40" y="180"/>
                  </a:cubicBezTo>
                  <a:cubicBezTo>
                    <a:pt x="40" y="175"/>
                    <a:pt x="44" y="173"/>
                    <a:pt x="46" y="172"/>
                  </a:cubicBezTo>
                  <a:cubicBezTo>
                    <a:pt x="48" y="170"/>
                    <a:pt x="44" y="162"/>
                    <a:pt x="46" y="161"/>
                  </a:cubicBezTo>
                  <a:cubicBezTo>
                    <a:pt x="48" y="160"/>
                    <a:pt x="47" y="156"/>
                    <a:pt x="48" y="155"/>
                  </a:cubicBezTo>
                  <a:cubicBezTo>
                    <a:pt x="50" y="154"/>
                    <a:pt x="50" y="151"/>
                    <a:pt x="51" y="148"/>
                  </a:cubicBezTo>
                  <a:cubicBezTo>
                    <a:pt x="52" y="145"/>
                    <a:pt x="49" y="143"/>
                    <a:pt x="49" y="141"/>
                  </a:cubicBezTo>
                  <a:cubicBezTo>
                    <a:pt x="49" y="138"/>
                    <a:pt x="48" y="135"/>
                    <a:pt x="46" y="132"/>
                  </a:cubicBezTo>
                  <a:cubicBezTo>
                    <a:pt x="44" y="129"/>
                    <a:pt x="44" y="123"/>
                    <a:pt x="46" y="123"/>
                  </a:cubicBezTo>
                  <a:cubicBezTo>
                    <a:pt x="47" y="123"/>
                    <a:pt x="47" y="117"/>
                    <a:pt x="49" y="117"/>
                  </a:cubicBezTo>
                  <a:cubicBezTo>
                    <a:pt x="52" y="116"/>
                    <a:pt x="51" y="112"/>
                    <a:pt x="49" y="108"/>
                  </a:cubicBezTo>
                  <a:cubicBezTo>
                    <a:pt x="48" y="105"/>
                    <a:pt x="52" y="106"/>
                    <a:pt x="52" y="104"/>
                  </a:cubicBezTo>
                  <a:cubicBezTo>
                    <a:pt x="52" y="101"/>
                    <a:pt x="53" y="97"/>
                    <a:pt x="56" y="96"/>
                  </a:cubicBezTo>
                  <a:cubicBezTo>
                    <a:pt x="58" y="95"/>
                    <a:pt x="58" y="91"/>
                    <a:pt x="58" y="89"/>
                  </a:cubicBezTo>
                  <a:cubicBezTo>
                    <a:pt x="58" y="87"/>
                    <a:pt x="61" y="86"/>
                    <a:pt x="63" y="85"/>
                  </a:cubicBezTo>
                  <a:cubicBezTo>
                    <a:pt x="65" y="83"/>
                    <a:pt x="60" y="81"/>
                    <a:pt x="63" y="79"/>
                  </a:cubicBezTo>
                  <a:cubicBezTo>
                    <a:pt x="66" y="78"/>
                    <a:pt x="61" y="71"/>
                    <a:pt x="62" y="70"/>
                  </a:cubicBezTo>
                  <a:cubicBezTo>
                    <a:pt x="64" y="69"/>
                    <a:pt x="62" y="66"/>
                    <a:pt x="63" y="64"/>
                  </a:cubicBezTo>
                  <a:cubicBezTo>
                    <a:pt x="63" y="62"/>
                    <a:pt x="71" y="58"/>
                    <a:pt x="72" y="57"/>
                  </a:cubicBezTo>
                  <a:cubicBezTo>
                    <a:pt x="73" y="55"/>
                    <a:pt x="74" y="51"/>
                    <a:pt x="74" y="47"/>
                  </a:cubicBezTo>
                  <a:cubicBezTo>
                    <a:pt x="71" y="48"/>
                    <a:pt x="69" y="49"/>
                    <a:pt x="69" y="48"/>
                  </a:cubicBezTo>
                  <a:cubicBezTo>
                    <a:pt x="68" y="47"/>
                    <a:pt x="69" y="41"/>
                    <a:pt x="67" y="39"/>
                  </a:cubicBezTo>
                  <a:cubicBezTo>
                    <a:pt x="64" y="37"/>
                    <a:pt x="66" y="32"/>
                    <a:pt x="64" y="31"/>
                  </a:cubicBezTo>
                  <a:cubicBezTo>
                    <a:pt x="61" y="30"/>
                    <a:pt x="59" y="26"/>
                    <a:pt x="61" y="24"/>
                  </a:cubicBezTo>
                  <a:cubicBezTo>
                    <a:pt x="63" y="23"/>
                    <a:pt x="61" y="20"/>
                    <a:pt x="62" y="18"/>
                  </a:cubicBezTo>
                  <a:cubicBezTo>
                    <a:pt x="64" y="17"/>
                    <a:pt x="61" y="17"/>
                    <a:pt x="59" y="14"/>
                  </a:cubicBezTo>
                  <a:cubicBezTo>
                    <a:pt x="56" y="11"/>
                    <a:pt x="60" y="7"/>
                    <a:pt x="57" y="5"/>
                  </a:cubicBezTo>
                  <a:cubicBezTo>
                    <a:pt x="54" y="3"/>
                    <a:pt x="54" y="0"/>
                    <a:pt x="53" y="1"/>
                  </a:cubicBezTo>
                  <a:cubicBezTo>
                    <a:pt x="52" y="2"/>
                    <a:pt x="52" y="6"/>
                    <a:pt x="50" y="8"/>
                  </a:cubicBezTo>
                  <a:cubicBezTo>
                    <a:pt x="49" y="8"/>
                    <a:pt x="49" y="8"/>
                    <a:pt x="48" y="9"/>
                  </a:cubicBezTo>
                  <a:cubicBezTo>
                    <a:pt x="48" y="11"/>
                    <a:pt x="47" y="15"/>
                    <a:pt x="48" y="17"/>
                  </a:cubicBezTo>
                  <a:cubicBezTo>
                    <a:pt x="49" y="19"/>
                    <a:pt x="50" y="33"/>
                    <a:pt x="49" y="38"/>
                  </a:cubicBezTo>
                  <a:cubicBezTo>
                    <a:pt x="47" y="44"/>
                    <a:pt x="46" y="48"/>
                    <a:pt x="45" y="51"/>
                  </a:cubicBezTo>
                  <a:cubicBezTo>
                    <a:pt x="44" y="54"/>
                    <a:pt x="48" y="54"/>
                    <a:pt x="46" y="56"/>
                  </a:cubicBezTo>
                  <a:cubicBezTo>
                    <a:pt x="45" y="57"/>
                    <a:pt x="45" y="61"/>
                    <a:pt x="45" y="67"/>
                  </a:cubicBezTo>
                  <a:cubicBezTo>
                    <a:pt x="45" y="73"/>
                    <a:pt x="42" y="83"/>
                    <a:pt x="42" y="86"/>
                  </a:cubicBezTo>
                  <a:cubicBezTo>
                    <a:pt x="41" y="89"/>
                    <a:pt x="39" y="92"/>
                    <a:pt x="39" y="95"/>
                  </a:cubicBezTo>
                  <a:cubicBezTo>
                    <a:pt x="40" y="99"/>
                    <a:pt x="38" y="101"/>
                    <a:pt x="36" y="102"/>
                  </a:cubicBezTo>
                  <a:cubicBezTo>
                    <a:pt x="34" y="104"/>
                    <a:pt x="39" y="109"/>
                    <a:pt x="39" y="112"/>
                  </a:cubicBezTo>
                  <a:cubicBezTo>
                    <a:pt x="39" y="115"/>
                    <a:pt x="35" y="117"/>
                    <a:pt x="36" y="122"/>
                  </a:cubicBezTo>
                  <a:cubicBezTo>
                    <a:pt x="37" y="128"/>
                    <a:pt x="36" y="138"/>
                    <a:pt x="36" y="140"/>
                  </a:cubicBezTo>
                  <a:cubicBezTo>
                    <a:pt x="36" y="142"/>
                    <a:pt x="33" y="142"/>
                    <a:pt x="34" y="146"/>
                  </a:cubicBezTo>
                  <a:cubicBezTo>
                    <a:pt x="34" y="150"/>
                    <a:pt x="31" y="151"/>
                    <a:pt x="31" y="156"/>
                  </a:cubicBezTo>
                  <a:cubicBezTo>
                    <a:pt x="30" y="162"/>
                    <a:pt x="26" y="170"/>
                    <a:pt x="24" y="174"/>
                  </a:cubicBezTo>
                  <a:cubicBezTo>
                    <a:pt x="23" y="179"/>
                    <a:pt x="23" y="181"/>
                    <a:pt x="20" y="181"/>
                  </a:cubicBezTo>
                  <a:cubicBezTo>
                    <a:pt x="18" y="181"/>
                    <a:pt x="18" y="183"/>
                    <a:pt x="19" y="187"/>
                  </a:cubicBezTo>
                  <a:cubicBezTo>
                    <a:pt x="21" y="191"/>
                    <a:pt x="18" y="194"/>
                    <a:pt x="20" y="198"/>
                  </a:cubicBezTo>
                  <a:cubicBezTo>
                    <a:pt x="23" y="201"/>
                    <a:pt x="22" y="203"/>
                    <a:pt x="21" y="206"/>
                  </a:cubicBezTo>
                  <a:cubicBezTo>
                    <a:pt x="20" y="210"/>
                    <a:pt x="18" y="210"/>
                    <a:pt x="18" y="213"/>
                  </a:cubicBezTo>
                  <a:cubicBezTo>
                    <a:pt x="18" y="217"/>
                    <a:pt x="16" y="220"/>
                    <a:pt x="17" y="223"/>
                  </a:cubicBezTo>
                  <a:cubicBezTo>
                    <a:pt x="18" y="227"/>
                    <a:pt x="18" y="228"/>
                    <a:pt x="16" y="228"/>
                  </a:cubicBezTo>
                  <a:cubicBezTo>
                    <a:pt x="14" y="228"/>
                    <a:pt x="13" y="231"/>
                    <a:pt x="13" y="238"/>
                  </a:cubicBezTo>
                  <a:cubicBezTo>
                    <a:pt x="12" y="244"/>
                    <a:pt x="12" y="244"/>
                    <a:pt x="17" y="243"/>
                  </a:cubicBezTo>
                  <a:cubicBezTo>
                    <a:pt x="21" y="243"/>
                    <a:pt x="18" y="228"/>
                    <a:pt x="20" y="228"/>
                  </a:cubicBezTo>
                  <a:cubicBezTo>
                    <a:pt x="23" y="228"/>
                    <a:pt x="21" y="226"/>
                    <a:pt x="24" y="225"/>
                  </a:cubicBezTo>
                  <a:cubicBezTo>
                    <a:pt x="26" y="224"/>
                    <a:pt x="24" y="227"/>
                    <a:pt x="26" y="228"/>
                  </a:cubicBezTo>
                  <a:cubicBezTo>
                    <a:pt x="28" y="229"/>
                    <a:pt x="29" y="230"/>
                    <a:pt x="26" y="232"/>
                  </a:cubicBezTo>
                  <a:cubicBezTo>
                    <a:pt x="24" y="233"/>
                    <a:pt x="27" y="237"/>
                    <a:pt x="26" y="239"/>
                  </a:cubicBezTo>
                  <a:cubicBezTo>
                    <a:pt x="24" y="241"/>
                    <a:pt x="22" y="243"/>
                    <a:pt x="24" y="246"/>
                  </a:cubicBezTo>
                  <a:cubicBezTo>
                    <a:pt x="25" y="248"/>
                    <a:pt x="22" y="248"/>
                    <a:pt x="22" y="251"/>
                  </a:cubicBezTo>
                  <a:cubicBezTo>
                    <a:pt x="22" y="254"/>
                    <a:pt x="24" y="254"/>
                    <a:pt x="22" y="255"/>
                  </a:cubicBezTo>
                  <a:cubicBezTo>
                    <a:pt x="21" y="256"/>
                    <a:pt x="24" y="258"/>
                    <a:pt x="22" y="259"/>
                  </a:cubicBezTo>
                  <a:cubicBezTo>
                    <a:pt x="20" y="259"/>
                    <a:pt x="21" y="261"/>
                    <a:pt x="23" y="264"/>
                  </a:cubicBezTo>
                  <a:cubicBezTo>
                    <a:pt x="24" y="266"/>
                    <a:pt x="20" y="265"/>
                    <a:pt x="18" y="266"/>
                  </a:cubicBezTo>
                  <a:cubicBezTo>
                    <a:pt x="16" y="268"/>
                    <a:pt x="20" y="270"/>
                    <a:pt x="19" y="272"/>
                  </a:cubicBezTo>
                  <a:cubicBezTo>
                    <a:pt x="18" y="274"/>
                    <a:pt x="15" y="271"/>
                    <a:pt x="14" y="269"/>
                  </a:cubicBezTo>
                  <a:cubicBezTo>
                    <a:pt x="12" y="268"/>
                    <a:pt x="16" y="266"/>
                    <a:pt x="17" y="264"/>
                  </a:cubicBezTo>
                  <a:cubicBezTo>
                    <a:pt x="19" y="262"/>
                    <a:pt x="16" y="257"/>
                    <a:pt x="13" y="258"/>
                  </a:cubicBezTo>
                  <a:cubicBezTo>
                    <a:pt x="10" y="259"/>
                    <a:pt x="16" y="262"/>
                    <a:pt x="16" y="264"/>
                  </a:cubicBezTo>
                  <a:cubicBezTo>
                    <a:pt x="16" y="267"/>
                    <a:pt x="11" y="264"/>
                    <a:pt x="11" y="266"/>
                  </a:cubicBezTo>
                  <a:cubicBezTo>
                    <a:pt x="11" y="269"/>
                    <a:pt x="8" y="268"/>
                    <a:pt x="6" y="270"/>
                  </a:cubicBezTo>
                  <a:cubicBezTo>
                    <a:pt x="5" y="272"/>
                    <a:pt x="9" y="274"/>
                    <a:pt x="7" y="274"/>
                  </a:cubicBezTo>
                  <a:cubicBezTo>
                    <a:pt x="5" y="275"/>
                    <a:pt x="2" y="277"/>
                    <a:pt x="2" y="279"/>
                  </a:cubicBezTo>
                  <a:cubicBezTo>
                    <a:pt x="1" y="281"/>
                    <a:pt x="4" y="281"/>
                    <a:pt x="4" y="280"/>
                  </a:cubicBezTo>
                  <a:cubicBezTo>
                    <a:pt x="4" y="278"/>
                    <a:pt x="7" y="277"/>
                    <a:pt x="7" y="280"/>
                  </a:cubicBezTo>
                  <a:cubicBezTo>
                    <a:pt x="8" y="282"/>
                    <a:pt x="10" y="280"/>
                    <a:pt x="12" y="280"/>
                  </a:cubicBezTo>
                  <a:cubicBezTo>
                    <a:pt x="15" y="281"/>
                    <a:pt x="15" y="285"/>
                    <a:pt x="13" y="284"/>
                  </a:cubicBezTo>
                  <a:cubicBezTo>
                    <a:pt x="12" y="284"/>
                    <a:pt x="10" y="287"/>
                    <a:pt x="10" y="290"/>
                  </a:cubicBezTo>
                  <a:cubicBezTo>
                    <a:pt x="11" y="292"/>
                    <a:pt x="16" y="290"/>
                    <a:pt x="18" y="290"/>
                  </a:cubicBezTo>
                  <a:cubicBezTo>
                    <a:pt x="21" y="291"/>
                    <a:pt x="20" y="295"/>
                    <a:pt x="18" y="294"/>
                  </a:cubicBezTo>
                  <a:cubicBezTo>
                    <a:pt x="17" y="292"/>
                    <a:pt x="14" y="290"/>
                    <a:pt x="13" y="292"/>
                  </a:cubicBezTo>
                  <a:cubicBezTo>
                    <a:pt x="12" y="295"/>
                    <a:pt x="10" y="294"/>
                    <a:pt x="8" y="293"/>
                  </a:cubicBezTo>
                  <a:cubicBezTo>
                    <a:pt x="6" y="292"/>
                    <a:pt x="0" y="296"/>
                    <a:pt x="2" y="297"/>
                  </a:cubicBezTo>
                  <a:cubicBezTo>
                    <a:pt x="4" y="299"/>
                    <a:pt x="4" y="301"/>
                    <a:pt x="5" y="301"/>
                  </a:cubicBezTo>
                  <a:cubicBezTo>
                    <a:pt x="7" y="301"/>
                    <a:pt x="9" y="300"/>
                    <a:pt x="10" y="299"/>
                  </a:cubicBezTo>
                  <a:cubicBezTo>
                    <a:pt x="10" y="297"/>
                    <a:pt x="13" y="296"/>
                    <a:pt x="13" y="299"/>
                  </a:cubicBezTo>
                  <a:cubicBezTo>
                    <a:pt x="13" y="302"/>
                    <a:pt x="10" y="301"/>
                    <a:pt x="9" y="303"/>
                  </a:cubicBezTo>
                  <a:cubicBezTo>
                    <a:pt x="8" y="304"/>
                    <a:pt x="7" y="306"/>
                    <a:pt x="4" y="308"/>
                  </a:cubicBezTo>
                  <a:cubicBezTo>
                    <a:pt x="2" y="309"/>
                    <a:pt x="4" y="312"/>
                    <a:pt x="6" y="311"/>
                  </a:cubicBezTo>
                  <a:cubicBezTo>
                    <a:pt x="8" y="310"/>
                    <a:pt x="6" y="313"/>
                    <a:pt x="8" y="314"/>
                  </a:cubicBezTo>
                  <a:cubicBezTo>
                    <a:pt x="11" y="314"/>
                    <a:pt x="11" y="312"/>
                    <a:pt x="11" y="310"/>
                  </a:cubicBezTo>
                  <a:cubicBezTo>
                    <a:pt x="10" y="308"/>
                    <a:pt x="12" y="304"/>
                    <a:pt x="14" y="306"/>
                  </a:cubicBezTo>
                  <a:cubicBezTo>
                    <a:pt x="17" y="308"/>
                    <a:pt x="13" y="311"/>
                    <a:pt x="13" y="312"/>
                  </a:cubicBezTo>
                  <a:cubicBezTo>
                    <a:pt x="13" y="314"/>
                    <a:pt x="12" y="317"/>
                    <a:pt x="12" y="319"/>
                  </a:cubicBezTo>
                  <a:cubicBezTo>
                    <a:pt x="12" y="321"/>
                    <a:pt x="10" y="320"/>
                    <a:pt x="10" y="322"/>
                  </a:cubicBezTo>
                  <a:cubicBezTo>
                    <a:pt x="10" y="324"/>
                    <a:pt x="4" y="323"/>
                    <a:pt x="7" y="324"/>
                  </a:cubicBezTo>
                  <a:cubicBezTo>
                    <a:pt x="9" y="326"/>
                    <a:pt x="5" y="328"/>
                    <a:pt x="7" y="329"/>
                  </a:cubicBezTo>
                  <a:cubicBezTo>
                    <a:pt x="8" y="331"/>
                    <a:pt x="9" y="327"/>
                    <a:pt x="11" y="328"/>
                  </a:cubicBezTo>
                  <a:cubicBezTo>
                    <a:pt x="13" y="329"/>
                    <a:pt x="13" y="329"/>
                    <a:pt x="16" y="328"/>
                  </a:cubicBezTo>
                  <a:cubicBezTo>
                    <a:pt x="18" y="327"/>
                    <a:pt x="20" y="330"/>
                    <a:pt x="17" y="331"/>
                  </a:cubicBezTo>
                  <a:cubicBezTo>
                    <a:pt x="15" y="332"/>
                    <a:pt x="12" y="334"/>
                    <a:pt x="13" y="335"/>
                  </a:cubicBezTo>
                  <a:cubicBezTo>
                    <a:pt x="14" y="335"/>
                    <a:pt x="18" y="333"/>
                    <a:pt x="18" y="335"/>
                  </a:cubicBezTo>
                  <a:cubicBezTo>
                    <a:pt x="19" y="338"/>
                    <a:pt x="21" y="337"/>
                    <a:pt x="21" y="334"/>
                  </a:cubicBezTo>
                  <a:cubicBezTo>
                    <a:pt x="21" y="332"/>
                    <a:pt x="26" y="334"/>
                    <a:pt x="27" y="336"/>
                  </a:cubicBezTo>
                  <a:cubicBezTo>
                    <a:pt x="27" y="339"/>
                    <a:pt x="22" y="340"/>
                    <a:pt x="19" y="339"/>
                  </a:cubicBezTo>
                  <a:cubicBezTo>
                    <a:pt x="16" y="339"/>
                    <a:pt x="15" y="342"/>
                    <a:pt x="17" y="344"/>
                  </a:cubicBezTo>
                  <a:cubicBezTo>
                    <a:pt x="18" y="347"/>
                    <a:pt x="21" y="344"/>
                    <a:pt x="23" y="342"/>
                  </a:cubicBezTo>
                  <a:cubicBezTo>
                    <a:pt x="25" y="340"/>
                    <a:pt x="35" y="341"/>
                    <a:pt x="36" y="343"/>
                  </a:cubicBezTo>
                  <a:cubicBezTo>
                    <a:pt x="36" y="345"/>
                    <a:pt x="31" y="343"/>
                    <a:pt x="30" y="345"/>
                  </a:cubicBezTo>
                  <a:cubicBezTo>
                    <a:pt x="30" y="346"/>
                    <a:pt x="26" y="347"/>
                    <a:pt x="25" y="346"/>
                  </a:cubicBezTo>
                  <a:cubicBezTo>
                    <a:pt x="25" y="344"/>
                    <a:pt x="21" y="346"/>
                    <a:pt x="21" y="349"/>
                  </a:cubicBezTo>
                  <a:cubicBezTo>
                    <a:pt x="20" y="351"/>
                    <a:pt x="17" y="351"/>
                    <a:pt x="21" y="352"/>
                  </a:cubicBezTo>
                  <a:cubicBezTo>
                    <a:pt x="24" y="353"/>
                    <a:pt x="23" y="348"/>
                    <a:pt x="28" y="349"/>
                  </a:cubicBezTo>
                  <a:cubicBezTo>
                    <a:pt x="34" y="349"/>
                    <a:pt x="36" y="344"/>
                    <a:pt x="38" y="347"/>
                  </a:cubicBezTo>
                  <a:cubicBezTo>
                    <a:pt x="39" y="350"/>
                    <a:pt x="34" y="352"/>
                    <a:pt x="32" y="350"/>
                  </a:cubicBezTo>
                  <a:cubicBezTo>
                    <a:pt x="30" y="349"/>
                    <a:pt x="27" y="352"/>
                    <a:pt x="27" y="355"/>
                  </a:cubicBezTo>
                  <a:cubicBezTo>
                    <a:pt x="27" y="357"/>
                    <a:pt x="21" y="354"/>
                    <a:pt x="18" y="353"/>
                  </a:cubicBezTo>
                  <a:cubicBezTo>
                    <a:pt x="15" y="353"/>
                    <a:pt x="17" y="356"/>
                    <a:pt x="19" y="359"/>
                  </a:cubicBezTo>
                  <a:cubicBezTo>
                    <a:pt x="22" y="362"/>
                    <a:pt x="23" y="359"/>
                    <a:pt x="27" y="361"/>
                  </a:cubicBezTo>
                  <a:cubicBezTo>
                    <a:pt x="30" y="363"/>
                    <a:pt x="30" y="365"/>
                    <a:pt x="32" y="363"/>
                  </a:cubicBezTo>
                  <a:cubicBezTo>
                    <a:pt x="34" y="361"/>
                    <a:pt x="32" y="361"/>
                    <a:pt x="30" y="360"/>
                  </a:cubicBezTo>
                  <a:cubicBezTo>
                    <a:pt x="29" y="359"/>
                    <a:pt x="30" y="356"/>
                    <a:pt x="34" y="358"/>
                  </a:cubicBezTo>
                  <a:cubicBezTo>
                    <a:pt x="37" y="359"/>
                    <a:pt x="41" y="356"/>
                    <a:pt x="40" y="352"/>
                  </a:cubicBezTo>
                  <a:cubicBezTo>
                    <a:pt x="39" y="347"/>
                    <a:pt x="44" y="345"/>
                    <a:pt x="48" y="344"/>
                  </a:cubicBezTo>
                  <a:cubicBezTo>
                    <a:pt x="52" y="342"/>
                    <a:pt x="50" y="347"/>
                    <a:pt x="47" y="348"/>
                  </a:cubicBezTo>
                  <a:cubicBezTo>
                    <a:pt x="44" y="349"/>
                    <a:pt x="43" y="350"/>
                    <a:pt x="45" y="353"/>
                  </a:cubicBezTo>
                  <a:cubicBezTo>
                    <a:pt x="48" y="355"/>
                    <a:pt x="51" y="351"/>
                    <a:pt x="53" y="353"/>
                  </a:cubicBezTo>
                  <a:cubicBezTo>
                    <a:pt x="55" y="355"/>
                    <a:pt x="49" y="355"/>
                    <a:pt x="48" y="357"/>
                  </a:cubicBezTo>
                  <a:cubicBezTo>
                    <a:pt x="47" y="359"/>
                    <a:pt x="52" y="361"/>
                    <a:pt x="49" y="363"/>
                  </a:cubicBezTo>
                  <a:cubicBezTo>
                    <a:pt x="46" y="364"/>
                    <a:pt x="47" y="357"/>
                    <a:pt x="45" y="356"/>
                  </a:cubicBezTo>
                  <a:cubicBezTo>
                    <a:pt x="43" y="355"/>
                    <a:pt x="42" y="357"/>
                    <a:pt x="44" y="361"/>
                  </a:cubicBezTo>
                  <a:cubicBezTo>
                    <a:pt x="45" y="365"/>
                    <a:pt x="41" y="362"/>
                    <a:pt x="39" y="360"/>
                  </a:cubicBezTo>
                  <a:cubicBezTo>
                    <a:pt x="38" y="358"/>
                    <a:pt x="35" y="361"/>
                    <a:pt x="37" y="363"/>
                  </a:cubicBezTo>
                  <a:cubicBezTo>
                    <a:pt x="39" y="365"/>
                    <a:pt x="33" y="363"/>
                    <a:pt x="33" y="366"/>
                  </a:cubicBezTo>
                  <a:cubicBezTo>
                    <a:pt x="33" y="370"/>
                    <a:pt x="36" y="367"/>
                    <a:pt x="39" y="367"/>
                  </a:cubicBezTo>
                  <a:cubicBezTo>
                    <a:pt x="42" y="368"/>
                    <a:pt x="41" y="373"/>
                    <a:pt x="43" y="375"/>
                  </a:cubicBezTo>
                  <a:cubicBezTo>
                    <a:pt x="46" y="377"/>
                    <a:pt x="44" y="369"/>
                    <a:pt x="46" y="368"/>
                  </a:cubicBezTo>
                  <a:cubicBezTo>
                    <a:pt x="49" y="368"/>
                    <a:pt x="47" y="374"/>
                    <a:pt x="52" y="376"/>
                  </a:cubicBezTo>
                  <a:cubicBezTo>
                    <a:pt x="58" y="378"/>
                    <a:pt x="53" y="375"/>
                    <a:pt x="55" y="373"/>
                  </a:cubicBezTo>
                  <a:cubicBezTo>
                    <a:pt x="58" y="371"/>
                    <a:pt x="61" y="379"/>
                    <a:pt x="64" y="380"/>
                  </a:cubicBezTo>
                  <a:cubicBezTo>
                    <a:pt x="67" y="380"/>
                    <a:pt x="65" y="376"/>
                    <a:pt x="63" y="374"/>
                  </a:cubicBezTo>
                  <a:cubicBezTo>
                    <a:pt x="61" y="372"/>
                    <a:pt x="65" y="373"/>
                    <a:pt x="68" y="374"/>
                  </a:cubicBezTo>
                  <a:cubicBezTo>
                    <a:pt x="71" y="375"/>
                    <a:pt x="73" y="375"/>
                    <a:pt x="73" y="373"/>
                  </a:cubicBezTo>
                  <a:cubicBezTo>
                    <a:pt x="74" y="372"/>
                    <a:pt x="74" y="373"/>
                    <a:pt x="75" y="373"/>
                  </a:cubicBezTo>
                  <a:cubicBezTo>
                    <a:pt x="72" y="371"/>
                    <a:pt x="62" y="372"/>
                    <a:pt x="61" y="372"/>
                  </a:cubicBezTo>
                  <a:cubicBezTo>
                    <a:pt x="59" y="372"/>
                    <a:pt x="60" y="349"/>
                    <a:pt x="61" y="344"/>
                  </a:cubicBezTo>
                  <a:cubicBezTo>
                    <a:pt x="60" y="344"/>
                    <a:pt x="60" y="344"/>
                    <a:pt x="60" y="344"/>
                  </a:cubicBezTo>
                  <a:cubicBezTo>
                    <a:pt x="58" y="344"/>
                    <a:pt x="52" y="345"/>
                    <a:pt x="53" y="341"/>
                  </a:cubicBezTo>
                  <a:cubicBezTo>
                    <a:pt x="53" y="340"/>
                    <a:pt x="54" y="340"/>
                    <a:pt x="54" y="340"/>
                  </a:cubicBezTo>
                  <a:cubicBezTo>
                    <a:pt x="53" y="339"/>
                    <a:pt x="51" y="338"/>
                    <a:pt x="49" y="337"/>
                  </a:cubicBezTo>
                  <a:cubicBezTo>
                    <a:pt x="46" y="336"/>
                    <a:pt x="37" y="337"/>
                    <a:pt x="35" y="3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5" name="Freeform 111">
              <a:extLst>
                <a:ext uri="{FF2B5EF4-FFF2-40B4-BE49-F238E27FC236}">
                  <a16:creationId xmlns:a16="http://schemas.microsoft.com/office/drawing/2014/main" id="{2CF04ED8-80FB-1524-D8DD-03BFD9CB9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010" y="4873921"/>
              <a:ext cx="191909" cy="225555"/>
            </a:xfrm>
            <a:custGeom>
              <a:avLst/>
              <a:gdLst>
                <a:gd name="T0" fmla="*/ 71 w 74"/>
                <a:gd name="T1" fmla="*/ 41 h 76"/>
                <a:gd name="T2" fmla="*/ 64 w 74"/>
                <a:gd name="T3" fmla="*/ 43 h 76"/>
                <a:gd name="T4" fmla="*/ 60 w 74"/>
                <a:gd name="T5" fmla="*/ 33 h 76"/>
                <a:gd name="T6" fmla="*/ 54 w 74"/>
                <a:gd name="T7" fmla="*/ 26 h 76"/>
                <a:gd name="T8" fmla="*/ 47 w 74"/>
                <a:gd name="T9" fmla="*/ 25 h 76"/>
                <a:gd name="T10" fmla="*/ 43 w 74"/>
                <a:gd name="T11" fmla="*/ 19 h 76"/>
                <a:gd name="T12" fmla="*/ 41 w 74"/>
                <a:gd name="T13" fmla="*/ 8 h 76"/>
                <a:gd name="T14" fmla="*/ 41 w 74"/>
                <a:gd name="T15" fmla="*/ 4 h 76"/>
                <a:gd name="T16" fmla="*/ 39 w 74"/>
                <a:gd name="T17" fmla="*/ 4 h 76"/>
                <a:gd name="T18" fmla="*/ 31 w 74"/>
                <a:gd name="T19" fmla="*/ 1 h 76"/>
                <a:gd name="T20" fmla="*/ 22 w 74"/>
                <a:gd name="T21" fmla="*/ 2 h 76"/>
                <a:gd name="T22" fmla="*/ 11 w 74"/>
                <a:gd name="T23" fmla="*/ 3 h 76"/>
                <a:gd name="T24" fmla="*/ 5 w 74"/>
                <a:gd name="T25" fmla="*/ 11 h 76"/>
                <a:gd name="T26" fmla="*/ 2 w 74"/>
                <a:gd name="T27" fmla="*/ 24 h 76"/>
                <a:gd name="T28" fmla="*/ 0 w 74"/>
                <a:gd name="T29" fmla="*/ 24 h 76"/>
                <a:gd name="T30" fmla="*/ 11 w 74"/>
                <a:gd name="T31" fmla="*/ 36 h 76"/>
                <a:gd name="T32" fmla="*/ 21 w 74"/>
                <a:gd name="T33" fmla="*/ 42 h 76"/>
                <a:gd name="T34" fmla="*/ 30 w 74"/>
                <a:gd name="T35" fmla="*/ 47 h 76"/>
                <a:gd name="T36" fmla="*/ 46 w 74"/>
                <a:gd name="T37" fmla="*/ 55 h 76"/>
                <a:gd name="T38" fmla="*/ 39 w 74"/>
                <a:gd name="T39" fmla="*/ 66 h 76"/>
                <a:gd name="T40" fmla="*/ 36 w 74"/>
                <a:gd name="T41" fmla="*/ 72 h 76"/>
                <a:gd name="T42" fmla="*/ 44 w 74"/>
                <a:gd name="T43" fmla="*/ 73 h 76"/>
                <a:gd name="T44" fmla="*/ 52 w 74"/>
                <a:gd name="T45" fmla="*/ 74 h 76"/>
                <a:gd name="T46" fmla="*/ 60 w 74"/>
                <a:gd name="T47" fmla="*/ 73 h 76"/>
                <a:gd name="T48" fmla="*/ 66 w 74"/>
                <a:gd name="T49" fmla="*/ 69 h 76"/>
                <a:gd name="T50" fmla="*/ 70 w 74"/>
                <a:gd name="T51" fmla="*/ 57 h 76"/>
                <a:gd name="T52" fmla="*/ 71 w 74"/>
                <a:gd name="T53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76">
                  <a:moveTo>
                    <a:pt x="71" y="41"/>
                  </a:moveTo>
                  <a:cubicBezTo>
                    <a:pt x="68" y="40"/>
                    <a:pt x="65" y="43"/>
                    <a:pt x="64" y="43"/>
                  </a:cubicBezTo>
                  <a:cubicBezTo>
                    <a:pt x="63" y="43"/>
                    <a:pt x="61" y="36"/>
                    <a:pt x="60" y="33"/>
                  </a:cubicBezTo>
                  <a:cubicBezTo>
                    <a:pt x="59" y="30"/>
                    <a:pt x="56" y="25"/>
                    <a:pt x="54" y="26"/>
                  </a:cubicBezTo>
                  <a:cubicBezTo>
                    <a:pt x="52" y="27"/>
                    <a:pt x="53" y="26"/>
                    <a:pt x="47" y="25"/>
                  </a:cubicBezTo>
                  <a:cubicBezTo>
                    <a:pt x="41" y="25"/>
                    <a:pt x="41" y="24"/>
                    <a:pt x="43" y="19"/>
                  </a:cubicBezTo>
                  <a:cubicBezTo>
                    <a:pt x="44" y="13"/>
                    <a:pt x="39" y="9"/>
                    <a:pt x="41" y="8"/>
                  </a:cubicBezTo>
                  <a:cubicBezTo>
                    <a:pt x="43" y="7"/>
                    <a:pt x="43" y="6"/>
                    <a:pt x="41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7" y="4"/>
                    <a:pt x="35" y="1"/>
                    <a:pt x="31" y="1"/>
                  </a:cubicBezTo>
                  <a:cubicBezTo>
                    <a:pt x="28" y="1"/>
                    <a:pt x="24" y="0"/>
                    <a:pt x="22" y="2"/>
                  </a:cubicBezTo>
                  <a:cubicBezTo>
                    <a:pt x="19" y="3"/>
                    <a:pt x="14" y="1"/>
                    <a:pt x="11" y="3"/>
                  </a:cubicBezTo>
                  <a:cubicBezTo>
                    <a:pt x="8" y="5"/>
                    <a:pt x="5" y="10"/>
                    <a:pt x="5" y="11"/>
                  </a:cubicBezTo>
                  <a:cubicBezTo>
                    <a:pt x="5" y="13"/>
                    <a:pt x="4" y="24"/>
                    <a:pt x="2" y="24"/>
                  </a:cubicBezTo>
                  <a:cubicBezTo>
                    <a:pt x="2" y="24"/>
                    <a:pt x="1" y="24"/>
                    <a:pt x="0" y="24"/>
                  </a:cubicBezTo>
                  <a:cubicBezTo>
                    <a:pt x="2" y="28"/>
                    <a:pt x="7" y="34"/>
                    <a:pt x="11" y="36"/>
                  </a:cubicBezTo>
                  <a:cubicBezTo>
                    <a:pt x="16" y="39"/>
                    <a:pt x="16" y="42"/>
                    <a:pt x="21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45" y="53"/>
                    <a:pt x="46" y="55"/>
                  </a:cubicBezTo>
                  <a:cubicBezTo>
                    <a:pt x="47" y="56"/>
                    <a:pt x="39" y="62"/>
                    <a:pt x="39" y="66"/>
                  </a:cubicBezTo>
                  <a:cubicBezTo>
                    <a:pt x="39" y="71"/>
                    <a:pt x="36" y="70"/>
                    <a:pt x="36" y="72"/>
                  </a:cubicBezTo>
                  <a:cubicBezTo>
                    <a:pt x="36" y="73"/>
                    <a:pt x="42" y="72"/>
                    <a:pt x="44" y="73"/>
                  </a:cubicBezTo>
                  <a:cubicBezTo>
                    <a:pt x="46" y="75"/>
                    <a:pt x="50" y="73"/>
                    <a:pt x="52" y="74"/>
                  </a:cubicBezTo>
                  <a:cubicBezTo>
                    <a:pt x="55" y="76"/>
                    <a:pt x="58" y="72"/>
                    <a:pt x="60" y="73"/>
                  </a:cubicBezTo>
                  <a:cubicBezTo>
                    <a:pt x="62" y="73"/>
                    <a:pt x="64" y="69"/>
                    <a:pt x="66" y="69"/>
                  </a:cubicBezTo>
                  <a:cubicBezTo>
                    <a:pt x="69" y="70"/>
                    <a:pt x="71" y="61"/>
                    <a:pt x="70" y="57"/>
                  </a:cubicBezTo>
                  <a:cubicBezTo>
                    <a:pt x="70" y="53"/>
                    <a:pt x="74" y="43"/>
                    <a:pt x="71" y="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6" name="Freeform 112">
              <a:extLst>
                <a:ext uri="{FF2B5EF4-FFF2-40B4-BE49-F238E27FC236}">
                  <a16:creationId xmlns:a16="http://schemas.microsoft.com/office/drawing/2014/main" id="{FF8B6568-B255-6B97-0A26-25CCAD784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273" y="4102022"/>
              <a:ext cx="72376" cy="68920"/>
            </a:xfrm>
            <a:custGeom>
              <a:avLst/>
              <a:gdLst>
                <a:gd name="T0" fmla="*/ 27 w 28"/>
                <a:gd name="T1" fmla="*/ 18 h 23"/>
                <a:gd name="T2" fmla="*/ 28 w 28"/>
                <a:gd name="T3" fmla="*/ 13 h 23"/>
                <a:gd name="T4" fmla="*/ 20 w 28"/>
                <a:gd name="T5" fmla="*/ 2 h 23"/>
                <a:gd name="T6" fmla="*/ 15 w 28"/>
                <a:gd name="T7" fmla="*/ 2 h 23"/>
                <a:gd name="T8" fmla="*/ 7 w 28"/>
                <a:gd name="T9" fmla="*/ 0 h 23"/>
                <a:gd name="T10" fmla="*/ 2 w 28"/>
                <a:gd name="T11" fmla="*/ 0 h 23"/>
                <a:gd name="T12" fmla="*/ 2 w 28"/>
                <a:gd name="T13" fmla="*/ 4 h 23"/>
                <a:gd name="T14" fmla="*/ 4 w 28"/>
                <a:gd name="T15" fmla="*/ 11 h 23"/>
                <a:gd name="T16" fmla="*/ 9 w 28"/>
                <a:gd name="T17" fmla="*/ 10 h 23"/>
                <a:gd name="T18" fmla="*/ 13 w 28"/>
                <a:gd name="T19" fmla="*/ 13 h 23"/>
                <a:gd name="T20" fmla="*/ 19 w 28"/>
                <a:gd name="T21" fmla="*/ 18 h 23"/>
                <a:gd name="T22" fmla="*/ 23 w 28"/>
                <a:gd name="T23" fmla="*/ 23 h 23"/>
                <a:gd name="T24" fmla="*/ 25 w 28"/>
                <a:gd name="T25" fmla="*/ 23 h 23"/>
                <a:gd name="T26" fmla="*/ 27 w 28"/>
                <a:gd name="T2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27" y="18"/>
                  </a:moveTo>
                  <a:cubicBezTo>
                    <a:pt x="26" y="17"/>
                    <a:pt x="26" y="15"/>
                    <a:pt x="28" y="13"/>
                  </a:cubicBezTo>
                  <a:cubicBezTo>
                    <a:pt x="25" y="9"/>
                    <a:pt x="21" y="5"/>
                    <a:pt x="20" y="2"/>
                  </a:cubicBezTo>
                  <a:cubicBezTo>
                    <a:pt x="18" y="3"/>
                    <a:pt x="16" y="3"/>
                    <a:pt x="15" y="2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0" y="5"/>
                    <a:pt x="0" y="9"/>
                    <a:pt x="4" y="11"/>
                  </a:cubicBezTo>
                  <a:cubicBezTo>
                    <a:pt x="8" y="12"/>
                    <a:pt x="7" y="10"/>
                    <a:pt x="9" y="10"/>
                  </a:cubicBezTo>
                  <a:cubicBezTo>
                    <a:pt x="11" y="10"/>
                    <a:pt x="11" y="13"/>
                    <a:pt x="13" y="13"/>
                  </a:cubicBezTo>
                  <a:cubicBezTo>
                    <a:pt x="14" y="13"/>
                    <a:pt x="19" y="15"/>
                    <a:pt x="19" y="18"/>
                  </a:cubicBezTo>
                  <a:cubicBezTo>
                    <a:pt x="18" y="21"/>
                    <a:pt x="20" y="23"/>
                    <a:pt x="23" y="23"/>
                  </a:cubicBezTo>
                  <a:cubicBezTo>
                    <a:pt x="24" y="23"/>
                    <a:pt x="25" y="23"/>
                    <a:pt x="25" y="23"/>
                  </a:cubicBezTo>
                  <a:cubicBezTo>
                    <a:pt x="26" y="21"/>
                    <a:pt x="27" y="19"/>
                    <a:pt x="27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7" name="Freeform 113">
              <a:extLst>
                <a:ext uri="{FF2B5EF4-FFF2-40B4-BE49-F238E27FC236}">
                  <a16:creationId xmlns:a16="http://schemas.microsoft.com/office/drawing/2014/main" id="{94AB77AB-8DC1-858C-23A8-F92427CA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74" y="4134602"/>
              <a:ext cx="129401" cy="71426"/>
            </a:xfrm>
            <a:custGeom>
              <a:avLst/>
              <a:gdLst>
                <a:gd name="T0" fmla="*/ 44 w 50"/>
                <a:gd name="T1" fmla="*/ 7 h 24"/>
                <a:gd name="T2" fmla="*/ 33 w 50"/>
                <a:gd name="T3" fmla="*/ 1 h 24"/>
                <a:gd name="T4" fmla="*/ 21 w 50"/>
                <a:gd name="T5" fmla="*/ 6 h 24"/>
                <a:gd name="T6" fmla="*/ 7 w 50"/>
                <a:gd name="T7" fmla="*/ 6 h 24"/>
                <a:gd name="T8" fmla="*/ 3 w 50"/>
                <a:gd name="T9" fmla="*/ 2 h 24"/>
                <a:gd name="T10" fmla="*/ 2 w 50"/>
                <a:gd name="T11" fmla="*/ 7 h 24"/>
                <a:gd name="T12" fmla="*/ 0 w 50"/>
                <a:gd name="T13" fmla="*/ 12 h 24"/>
                <a:gd name="T14" fmla="*/ 11 w 50"/>
                <a:gd name="T15" fmla="*/ 17 h 24"/>
                <a:gd name="T16" fmla="*/ 17 w 50"/>
                <a:gd name="T17" fmla="*/ 21 h 24"/>
                <a:gd name="T18" fmla="*/ 24 w 50"/>
                <a:gd name="T19" fmla="*/ 19 h 24"/>
                <a:gd name="T20" fmla="*/ 22 w 50"/>
                <a:gd name="T21" fmla="*/ 14 h 24"/>
                <a:gd name="T22" fmla="*/ 26 w 50"/>
                <a:gd name="T23" fmla="*/ 10 h 24"/>
                <a:gd name="T24" fmla="*/ 35 w 50"/>
                <a:gd name="T25" fmla="*/ 7 h 24"/>
                <a:gd name="T26" fmla="*/ 38 w 50"/>
                <a:gd name="T27" fmla="*/ 13 h 24"/>
                <a:gd name="T28" fmla="*/ 43 w 50"/>
                <a:gd name="T29" fmla="*/ 22 h 24"/>
                <a:gd name="T30" fmla="*/ 48 w 50"/>
                <a:gd name="T31" fmla="*/ 16 h 24"/>
                <a:gd name="T32" fmla="*/ 50 w 50"/>
                <a:gd name="T33" fmla="*/ 14 h 24"/>
                <a:gd name="T34" fmla="*/ 44 w 50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24">
                  <a:moveTo>
                    <a:pt x="44" y="7"/>
                  </a:moveTo>
                  <a:cubicBezTo>
                    <a:pt x="41" y="3"/>
                    <a:pt x="36" y="3"/>
                    <a:pt x="33" y="1"/>
                  </a:cubicBezTo>
                  <a:cubicBezTo>
                    <a:pt x="29" y="0"/>
                    <a:pt x="25" y="2"/>
                    <a:pt x="21" y="6"/>
                  </a:cubicBezTo>
                  <a:cubicBezTo>
                    <a:pt x="16" y="10"/>
                    <a:pt x="11" y="8"/>
                    <a:pt x="7" y="6"/>
                  </a:cubicBezTo>
                  <a:cubicBezTo>
                    <a:pt x="6" y="5"/>
                    <a:pt x="5" y="4"/>
                    <a:pt x="3" y="2"/>
                  </a:cubicBezTo>
                  <a:cubicBezTo>
                    <a:pt x="1" y="4"/>
                    <a:pt x="1" y="6"/>
                    <a:pt x="2" y="7"/>
                  </a:cubicBezTo>
                  <a:cubicBezTo>
                    <a:pt x="2" y="8"/>
                    <a:pt x="1" y="10"/>
                    <a:pt x="0" y="12"/>
                  </a:cubicBezTo>
                  <a:cubicBezTo>
                    <a:pt x="4" y="12"/>
                    <a:pt x="9" y="14"/>
                    <a:pt x="11" y="17"/>
                  </a:cubicBezTo>
                  <a:cubicBezTo>
                    <a:pt x="14" y="20"/>
                    <a:pt x="16" y="18"/>
                    <a:pt x="17" y="21"/>
                  </a:cubicBezTo>
                  <a:cubicBezTo>
                    <a:pt x="19" y="24"/>
                    <a:pt x="23" y="21"/>
                    <a:pt x="24" y="19"/>
                  </a:cubicBezTo>
                  <a:cubicBezTo>
                    <a:pt x="25" y="17"/>
                    <a:pt x="22" y="16"/>
                    <a:pt x="22" y="14"/>
                  </a:cubicBezTo>
                  <a:cubicBezTo>
                    <a:pt x="21" y="12"/>
                    <a:pt x="25" y="13"/>
                    <a:pt x="26" y="10"/>
                  </a:cubicBezTo>
                  <a:cubicBezTo>
                    <a:pt x="27" y="7"/>
                    <a:pt x="33" y="6"/>
                    <a:pt x="35" y="7"/>
                  </a:cubicBezTo>
                  <a:cubicBezTo>
                    <a:pt x="38" y="8"/>
                    <a:pt x="40" y="10"/>
                    <a:pt x="38" y="13"/>
                  </a:cubicBezTo>
                  <a:cubicBezTo>
                    <a:pt x="36" y="15"/>
                    <a:pt x="40" y="19"/>
                    <a:pt x="43" y="22"/>
                  </a:cubicBezTo>
                  <a:cubicBezTo>
                    <a:pt x="45" y="20"/>
                    <a:pt x="47" y="17"/>
                    <a:pt x="48" y="16"/>
                  </a:cubicBezTo>
                  <a:cubicBezTo>
                    <a:pt x="49" y="16"/>
                    <a:pt x="49" y="15"/>
                    <a:pt x="50" y="14"/>
                  </a:cubicBezTo>
                  <a:cubicBezTo>
                    <a:pt x="48" y="13"/>
                    <a:pt x="46" y="10"/>
                    <a:pt x="44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8" name="Freeform 114">
              <a:extLst>
                <a:ext uri="{FF2B5EF4-FFF2-40B4-BE49-F238E27FC236}">
                  <a16:creationId xmlns:a16="http://schemas.microsoft.com/office/drawing/2014/main" id="{6BB6D6A6-FE2D-4502-D1DA-AA6416090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705" y="4063175"/>
              <a:ext cx="262092" cy="424796"/>
            </a:xfrm>
            <a:custGeom>
              <a:avLst/>
              <a:gdLst>
                <a:gd name="T0" fmla="*/ 16 w 101"/>
                <a:gd name="T1" fmla="*/ 104 h 143"/>
                <a:gd name="T2" fmla="*/ 22 w 101"/>
                <a:gd name="T3" fmla="*/ 104 h 143"/>
                <a:gd name="T4" fmla="*/ 28 w 101"/>
                <a:gd name="T5" fmla="*/ 109 h 143"/>
                <a:gd name="T6" fmla="*/ 28 w 101"/>
                <a:gd name="T7" fmla="*/ 109 h 143"/>
                <a:gd name="T8" fmla="*/ 36 w 101"/>
                <a:gd name="T9" fmla="*/ 109 h 143"/>
                <a:gd name="T10" fmla="*/ 41 w 101"/>
                <a:gd name="T11" fmla="*/ 116 h 143"/>
                <a:gd name="T12" fmla="*/ 46 w 101"/>
                <a:gd name="T13" fmla="*/ 121 h 143"/>
                <a:gd name="T14" fmla="*/ 49 w 101"/>
                <a:gd name="T15" fmla="*/ 127 h 143"/>
                <a:gd name="T16" fmla="*/ 59 w 101"/>
                <a:gd name="T17" fmla="*/ 128 h 143"/>
                <a:gd name="T18" fmla="*/ 64 w 101"/>
                <a:gd name="T19" fmla="*/ 127 h 143"/>
                <a:gd name="T20" fmla="*/ 69 w 101"/>
                <a:gd name="T21" fmla="*/ 127 h 143"/>
                <a:gd name="T22" fmla="*/ 75 w 101"/>
                <a:gd name="T23" fmla="*/ 132 h 143"/>
                <a:gd name="T24" fmla="*/ 71 w 101"/>
                <a:gd name="T25" fmla="*/ 139 h 143"/>
                <a:gd name="T26" fmla="*/ 76 w 101"/>
                <a:gd name="T27" fmla="*/ 143 h 143"/>
                <a:gd name="T28" fmla="*/ 76 w 101"/>
                <a:gd name="T29" fmla="*/ 143 h 143"/>
                <a:gd name="T30" fmla="*/ 80 w 101"/>
                <a:gd name="T31" fmla="*/ 132 h 143"/>
                <a:gd name="T32" fmla="*/ 81 w 101"/>
                <a:gd name="T33" fmla="*/ 120 h 143"/>
                <a:gd name="T34" fmla="*/ 76 w 101"/>
                <a:gd name="T35" fmla="*/ 106 h 143"/>
                <a:gd name="T36" fmla="*/ 82 w 101"/>
                <a:gd name="T37" fmla="*/ 102 h 143"/>
                <a:gd name="T38" fmla="*/ 80 w 101"/>
                <a:gd name="T39" fmla="*/ 98 h 143"/>
                <a:gd name="T40" fmla="*/ 78 w 101"/>
                <a:gd name="T41" fmla="*/ 94 h 143"/>
                <a:gd name="T42" fmla="*/ 91 w 101"/>
                <a:gd name="T43" fmla="*/ 93 h 143"/>
                <a:gd name="T44" fmla="*/ 100 w 101"/>
                <a:gd name="T45" fmla="*/ 90 h 143"/>
                <a:gd name="T46" fmla="*/ 99 w 101"/>
                <a:gd name="T47" fmla="*/ 85 h 143"/>
                <a:gd name="T48" fmla="*/ 99 w 101"/>
                <a:gd name="T49" fmla="*/ 79 h 143"/>
                <a:gd name="T50" fmla="*/ 96 w 101"/>
                <a:gd name="T51" fmla="*/ 73 h 143"/>
                <a:gd name="T52" fmla="*/ 98 w 101"/>
                <a:gd name="T53" fmla="*/ 57 h 143"/>
                <a:gd name="T54" fmla="*/ 88 w 101"/>
                <a:gd name="T55" fmla="*/ 55 h 143"/>
                <a:gd name="T56" fmla="*/ 76 w 101"/>
                <a:gd name="T57" fmla="*/ 49 h 143"/>
                <a:gd name="T58" fmla="*/ 62 w 101"/>
                <a:gd name="T59" fmla="*/ 48 h 143"/>
                <a:gd name="T60" fmla="*/ 56 w 101"/>
                <a:gd name="T61" fmla="*/ 37 h 143"/>
                <a:gd name="T62" fmla="*/ 52 w 101"/>
                <a:gd name="T63" fmla="*/ 32 h 143"/>
                <a:gd name="T64" fmla="*/ 48 w 101"/>
                <a:gd name="T65" fmla="*/ 30 h 143"/>
                <a:gd name="T66" fmla="*/ 50 w 101"/>
                <a:gd name="T67" fmla="*/ 26 h 143"/>
                <a:gd name="T68" fmla="*/ 51 w 101"/>
                <a:gd name="T69" fmla="*/ 20 h 143"/>
                <a:gd name="T70" fmla="*/ 58 w 101"/>
                <a:gd name="T71" fmla="*/ 10 h 143"/>
                <a:gd name="T72" fmla="*/ 61 w 101"/>
                <a:gd name="T73" fmla="*/ 8 h 143"/>
                <a:gd name="T74" fmla="*/ 63 w 101"/>
                <a:gd name="T75" fmla="*/ 7 h 143"/>
                <a:gd name="T76" fmla="*/ 65 w 101"/>
                <a:gd name="T77" fmla="*/ 2 h 143"/>
                <a:gd name="T78" fmla="*/ 56 w 101"/>
                <a:gd name="T79" fmla="*/ 6 h 143"/>
                <a:gd name="T80" fmla="*/ 48 w 101"/>
                <a:gd name="T81" fmla="*/ 10 h 143"/>
                <a:gd name="T82" fmla="*/ 41 w 101"/>
                <a:gd name="T83" fmla="*/ 13 h 143"/>
                <a:gd name="T84" fmla="*/ 37 w 101"/>
                <a:gd name="T85" fmla="*/ 12 h 143"/>
                <a:gd name="T86" fmla="*/ 29 w 101"/>
                <a:gd name="T87" fmla="*/ 20 h 143"/>
                <a:gd name="T88" fmla="*/ 26 w 101"/>
                <a:gd name="T89" fmla="*/ 28 h 143"/>
                <a:gd name="T90" fmla="*/ 17 w 101"/>
                <a:gd name="T91" fmla="*/ 37 h 143"/>
                <a:gd name="T92" fmla="*/ 16 w 101"/>
                <a:gd name="T93" fmla="*/ 38 h 143"/>
                <a:gd name="T94" fmla="*/ 14 w 101"/>
                <a:gd name="T95" fmla="*/ 40 h 143"/>
                <a:gd name="T96" fmla="*/ 9 w 101"/>
                <a:gd name="T97" fmla="*/ 46 h 143"/>
                <a:gd name="T98" fmla="*/ 11 w 101"/>
                <a:gd name="T99" fmla="*/ 48 h 143"/>
                <a:gd name="T100" fmla="*/ 13 w 101"/>
                <a:gd name="T101" fmla="*/ 55 h 143"/>
                <a:gd name="T102" fmla="*/ 13 w 101"/>
                <a:gd name="T103" fmla="*/ 60 h 143"/>
                <a:gd name="T104" fmla="*/ 15 w 101"/>
                <a:gd name="T105" fmla="*/ 73 h 143"/>
                <a:gd name="T106" fmla="*/ 13 w 101"/>
                <a:gd name="T107" fmla="*/ 80 h 143"/>
                <a:gd name="T108" fmla="*/ 6 w 101"/>
                <a:gd name="T109" fmla="*/ 86 h 143"/>
                <a:gd name="T110" fmla="*/ 2 w 101"/>
                <a:gd name="T111" fmla="*/ 91 h 143"/>
                <a:gd name="T112" fmla="*/ 0 w 101"/>
                <a:gd name="T113" fmla="*/ 95 h 143"/>
                <a:gd name="T114" fmla="*/ 10 w 101"/>
                <a:gd name="T115" fmla="*/ 100 h 143"/>
                <a:gd name="T116" fmla="*/ 16 w 101"/>
                <a:gd name="T117" fmla="*/ 10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43">
                  <a:moveTo>
                    <a:pt x="16" y="104"/>
                  </a:moveTo>
                  <a:cubicBezTo>
                    <a:pt x="18" y="106"/>
                    <a:pt x="21" y="105"/>
                    <a:pt x="22" y="104"/>
                  </a:cubicBezTo>
                  <a:cubicBezTo>
                    <a:pt x="23" y="103"/>
                    <a:pt x="25" y="105"/>
                    <a:pt x="28" y="109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31" y="109"/>
                    <a:pt x="34" y="108"/>
                    <a:pt x="36" y="109"/>
                  </a:cubicBezTo>
                  <a:cubicBezTo>
                    <a:pt x="38" y="111"/>
                    <a:pt x="37" y="116"/>
                    <a:pt x="41" y="116"/>
                  </a:cubicBezTo>
                  <a:cubicBezTo>
                    <a:pt x="44" y="116"/>
                    <a:pt x="46" y="120"/>
                    <a:pt x="46" y="121"/>
                  </a:cubicBezTo>
                  <a:cubicBezTo>
                    <a:pt x="46" y="123"/>
                    <a:pt x="49" y="124"/>
                    <a:pt x="49" y="127"/>
                  </a:cubicBezTo>
                  <a:cubicBezTo>
                    <a:pt x="49" y="129"/>
                    <a:pt x="58" y="129"/>
                    <a:pt x="59" y="128"/>
                  </a:cubicBezTo>
                  <a:cubicBezTo>
                    <a:pt x="60" y="127"/>
                    <a:pt x="62" y="126"/>
                    <a:pt x="64" y="127"/>
                  </a:cubicBezTo>
                  <a:cubicBezTo>
                    <a:pt x="65" y="128"/>
                    <a:pt x="68" y="126"/>
                    <a:pt x="69" y="127"/>
                  </a:cubicBezTo>
                  <a:cubicBezTo>
                    <a:pt x="71" y="128"/>
                    <a:pt x="77" y="130"/>
                    <a:pt x="75" y="132"/>
                  </a:cubicBezTo>
                  <a:cubicBezTo>
                    <a:pt x="74" y="134"/>
                    <a:pt x="70" y="137"/>
                    <a:pt x="71" y="139"/>
                  </a:cubicBezTo>
                  <a:cubicBezTo>
                    <a:pt x="72" y="140"/>
                    <a:pt x="75" y="141"/>
                    <a:pt x="76" y="143"/>
                  </a:cubicBezTo>
                  <a:cubicBezTo>
                    <a:pt x="76" y="143"/>
                    <a:pt x="76" y="143"/>
                    <a:pt x="76" y="143"/>
                  </a:cubicBezTo>
                  <a:cubicBezTo>
                    <a:pt x="79" y="142"/>
                    <a:pt x="80" y="134"/>
                    <a:pt x="80" y="132"/>
                  </a:cubicBezTo>
                  <a:cubicBezTo>
                    <a:pt x="80" y="129"/>
                    <a:pt x="81" y="123"/>
                    <a:pt x="81" y="120"/>
                  </a:cubicBezTo>
                  <a:cubicBezTo>
                    <a:pt x="83" y="115"/>
                    <a:pt x="76" y="112"/>
                    <a:pt x="76" y="106"/>
                  </a:cubicBezTo>
                  <a:cubicBezTo>
                    <a:pt x="76" y="101"/>
                    <a:pt x="79" y="104"/>
                    <a:pt x="82" y="102"/>
                  </a:cubicBezTo>
                  <a:cubicBezTo>
                    <a:pt x="85" y="100"/>
                    <a:pt x="82" y="99"/>
                    <a:pt x="80" y="98"/>
                  </a:cubicBezTo>
                  <a:cubicBezTo>
                    <a:pt x="79" y="98"/>
                    <a:pt x="77" y="95"/>
                    <a:pt x="78" y="94"/>
                  </a:cubicBezTo>
                  <a:cubicBezTo>
                    <a:pt x="78" y="92"/>
                    <a:pt x="88" y="93"/>
                    <a:pt x="91" y="93"/>
                  </a:cubicBezTo>
                  <a:cubicBezTo>
                    <a:pt x="94" y="93"/>
                    <a:pt x="100" y="90"/>
                    <a:pt x="100" y="90"/>
                  </a:cubicBezTo>
                  <a:cubicBezTo>
                    <a:pt x="100" y="89"/>
                    <a:pt x="101" y="87"/>
                    <a:pt x="99" y="85"/>
                  </a:cubicBezTo>
                  <a:cubicBezTo>
                    <a:pt x="96" y="84"/>
                    <a:pt x="97" y="81"/>
                    <a:pt x="99" y="79"/>
                  </a:cubicBezTo>
                  <a:cubicBezTo>
                    <a:pt x="101" y="77"/>
                    <a:pt x="98" y="75"/>
                    <a:pt x="96" y="73"/>
                  </a:cubicBezTo>
                  <a:cubicBezTo>
                    <a:pt x="93" y="70"/>
                    <a:pt x="95" y="61"/>
                    <a:pt x="98" y="57"/>
                  </a:cubicBezTo>
                  <a:cubicBezTo>
                    <a:pt x="100" y="53"/>
                    <a:pt x="92" y="54"/>
                    <a:pt x="88" y="55"/>
                  </a:cubicBezTo>
                  <a:cubicBezTo>
                    <a:pt x="83" y="55"/>
                    <a:pt x="79" y="53"/>
                    <a:pt x="76" y="49"/>
                  </a:cubicBezTo>
                  <a:cubicBezTo>
                    <a:pt x="73" y="46"/>
                    <a:pt x="69" y="48"/>
                    <a:pt x="62" y="48"/>
                  </a:cubicBezTo>
                  <a:cubicBezTo>
                    <a:pt x="54" y="48"/>
                    <a:pt x="56" y="40"/>
                    <a:pt x="56" y="37"/>
                  </a:cubicBezTo>
                  <a:cubicBezTo>
                    <a:pt x="56" y="34"/>
                    <a:pt x="52" y="34"/>
                    <a:pt x="52" y="32"/>
                  </a:cubicBezTo>
                  <a:cubicBezTo>
                    <a:pt x="52" y="30"/>
                    <a:pt x="50" y="30"/>
                    <a:pt x="48" y="30"/>
                  </a:cubicBezTo>
                  <a:cubicBezTo>
                    <a:pt x="47" y="30"/>
                    <a:pt x="48" y="27"/>
                    <a:pt x="50" y="26"/>
                  </a:cubicBezTo>
                  <a:cubicBezTo>
                    <a:pt x="51" y="24"/>
                    <a:pt x="51" y="23"/>
                    <a:pt x="51" y="20"/>
                  </a:cubicBezTo>
                  <a:cubicBezTo>
                    <a:pt x="51" y="16"/>
                    <a:pt x="56" y="13"/>
                    <a:pt x="58" y="10"/>
                  </a:cubicBezTo>
                  <a:cubicBezTo>
                    <a:pt x="59" y="9"/>
                    <a:pt x="60" y="9"/>
                    <a:pt x="61" y="8"/>
                  </a:cubicBezTo>
                  <a:cubicBezTo>
                    <a:pt x="61" y="8"/>
                    <a:pt x="62" y="7"/>
                    <a:pt x="63" y="7"/>
                  </a:cubicBezTo>
                  <a:cubicBezTo>
                    <a:pt x="67" y="6"/>
                    <a:pt x="69" y="4"/>
                    <a:pt x="65" y="2"/>
                  </a:cubicBezTo>
                  <a:cubicBezTo>
                    <a:pt x="61" y="0"/>
                    <a:pt x="59" y="6"/>
                    <a:pt x="56" y="6"/>
                  </a:cubicBezTo>
                  <a:cubicBezTo>
                    <a:pt x="52" y="7"/>
                    <a:pt x="51" y="9"/>
                    <a:pt x="48" y="10"/>
                  </a:cubicBezTo>
                  <a:cubicBezTo>
                    <a:pt x="46" y="12"/>
                    <a:pt x="41" y="11"/>
                    <a:pt x="41" y="13"/>
                  </a:cubicBezTo>
                  <a:cubicBezTo>
                    <a:pt x="40" y="15"/>
                    <a:pt x="39" y="13"/>
                    <a:pt x="37" y="12"/>
                  </a:cubicBezTo>
                  <a:cubicBezTo>
                    <a:pt x="34" y="12"/>
                    <a:pt x="29" y="17"/>
                    <a:pt x="29" y="20"/>
                  </a:cubicBezTo>
                  <a:cubicBezTo>
                    <a:pt x="29" y="22"/>
                    <a:pt x="30" y="25"/>
                    <a:pt x="26" y="28"/>
                  </a:cubicBezTo>
                  <a:cubicBezTo>
                    <a:pt x="22" y="30"/>
                    <a:pt x="19" y="35"/>
                    <a:pt x="17" y="37"/>
                  </a:cubicBezTo>
                  <a:cubicBezTo>
                    <a:pt x="17" y="38"/>
                    <a:pt x="16" y="38"/>
                    <a:pt x="16" y="38"/>
                  </a:cubicBezTo>
                  <a:cubicBezTo>
                    <a:pt x="15" y="39"/>
                    <a:pt x="15" y="40"/>
                    <a:pt x="14" y="40"/>
                  </a:cubicBezTo>
                  <a:cubicBezTo>
                    <a:pt x="13" y="41"/>
                    <a:pt x="11" y="44"/>
                    <a:pt x="9" y="46"/>
                  </a:cubicBezTo>
                  <a:cubicBezTo>
                    <a:pt x="10" y="47"/>
                    <a:pt x="11" y="48"/>
                    <a:pt x="11" y="48"/>
                  </a:cubicBezTo>
                  <a:cubicBezTo>
                    <a:pt x="14" y="51"/>
                    <a:pt x="12" y="53"/>
                    <a:pt x="13" y="55"/>
                  </a:cubicBezTo>
                  <a:cubicBezTo>
                    <a:pt x="14" y="56"/>
                    <a:pt x="15" y="59"/>
                    <a:pt x="13" y="60"/>
                  </a:cubicBezTo>
                  <a:cubicBezTo>
                    <a:pt x="12" y="61"/>
                    <a:pt x="13" y="71"/>
                    <a:pt x="15" y="73"/>
                  </a:cubicBezTo>
                  <a:cubicBezTo>
                    <a:pt x="16" y="75"/>
                    <a:pt x="15" y="76"/>
                    <a:pt x="13" y="80"/>
                  </a:cubicBezTo>
                  <a:cubicBezTo>
                    <a:pt x="11" y="84"/>
                    <a:pt x="9" y="85"/>
                    <a:pt x="6" y="86"/>
                  </a:cubicBezTo>
                  <a:cubicBezTo>
                    <a:pt x="2" y="86"/>
                    <a:pt x="3" y="91"/>
                    <a:pt x="2" y="91"/>
                  </a:cubicBezTo>
                  <a:cubicBezTo>
                    <a:pt x="1" y="91"/>
                    <a:pt x="0" y="93"/>
                    <a:pt x="0" y="95"/>
                  </a:cubicBezTo>
                  <a:cubicBezTo>
                    <a:pt x="3" y="97"/>
                    <a:pt x="9" y="100"/>
                    <a:pt x="10" y="100"/>
                  </a:cubicBezTo>
                  <a:cubicBezTo>
                    <a:pt x="12" y="100"/>
                    <a:pt x="13" y="103"/>
                    <a:pt x="16" y="1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29" name="Freeform 115">
              <a:extLst>
                <a:ext uri="{FF2B5EF4-FFF2-40B4-BE49-F238E27FC236}">
                  <a16:creationId xmlns:a16="http://schemas.microsoft.com/office/drawing/2014/main" id="{B9570BF6-9794-0384-2042-D2831A1A7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773" y="4627064"/>
              <a:ext cx="269768" cy="347105"/>
            </a:xfrm>
            <a:custGeom>
              <a:avLst/>
              <a:gdLst>
                <a:gd name="T0" fmla="*/ 102 w 104"/>
                <a:gd name="T1" fmla="*/ 70 h 117"/>
                <a:gd name="T2" fmla="*/ 97 w 104"/>
                <a:gd name="T3" fmla="*/ 62 h 117"/>
                <a:gd name="T4" fmla="*/ 90 w 104"/>
                <a:gd name="T5" fmla="*/ 58 h 117"/>
                <a:gd name="T6" fmla="*/ 81 w 104"/>
                <a:gd name="T7" fmla="*/ 53 h 117"/>
                <a:gd name="T8" fmla="*/ 80 w 104"/>
                <a:gd name="T9" fmla="*/ 46 h 117"/>
                <a:gd name="T10" fmla="*/ 79 w 104"/>
                <a:gd name="T11" fmla="*/ 40 h 117"/>
                <a:gd name="T12" fmla="*/ 76 w 104"/>
                <a:gd name="T13" fmla="*/ 34 h 117"/>
                <a:gd name="T14" fmla="*/ 66 w 104"/>
                <a:gd name="T15" fmla="*/ 32 h 117"/>
                <a:gd name="T16" fmla="*/ 59 w 104"/>
                <a:gd name="T17" fmla="*/ 29 h 117"/>
                <a:gd name="T18" fmla="*/ 56 w 104"/>
                <a:gd name="T19" fmla="*/ 26 h 117"/>
                <a:gd name="T20" fmla="*/ 50 w 104"/>
                <a:gd name="T21" fmla="*/ 25 h 117"/>
                <a:gd name="T22" fmla="*/ 40 w 104"/>
                <a:gd name="T23" fmla="*/ 19 h 117"/>
                <a:gd name="T24" fmla="*/ 37 w 104"/>
                <a:gd name="T25" fmla="*/ 2 h 117"/>
                <a:gd name="T26" fmla="*/ 29 w 104"/>
                <a:gd name="T27" fmla="*/ 2 h 117"/>
                <a:gd name="T28" fmla="*/ 19 w 104"/>
                <a:gd name="T29" fmla="*/ 6 h 117"/>
                <a:gd name="T30" fmla="*/ 12 w 104"/>
                <a:gd name="T31" fmla="*/ 10 h 117"/>
                <a:gd name="T32" fmla="*/ 5 w 104"/>
                <a:gd name="T33" fmla="*/ 12 h 117"/>
                <a:gd name="T34" fmla="*/ 2 w 104"/>
                <a:gd name="T35" fmla="*/ 11 h 117"/>
                <a:gd name="T36" fmla="*/ 8 w 104"/>
                <a:gd name="T37" fmla="*/ 23 h 117"/>
                <a:gd name="T38" fmla="*/ 6 w 104"/>
                <a:gd name="T39" fmla="*/ 27 h 117"/>
                <a:gd name="T40" fmla="*/ 6 w 104"/>
                <a:gd name="T41" fmla="*/ 39 h 117"/>
                <a:gd name="T42" fmla="*/ 4 w 104"/>
                <a:gd name="T43" fmla="*/ 46 h 117"/>
                <a:gd name="T44" fmla="*/ 2 w 104"/>
                <a:gd name="T45" fmla="*/ 54 h 117"/>
                <a:gd name="T46" fmla="*/ 6 w 104"/>
                <a:gd name="T47" fmla="*/ 58 h 117"/>
                <a:gd name="T48" fmla="*/ 1 w 104"/>
                <a:gd name="T49" fmla="*/ 64 h 117"/>
                <a:gd name="T50" fmla="*/ 1 w 104"/>
                <a:gd name="T51" fmla="*/ 68 h 117"/>
                <a:gd name="T52" fmla="*/ 4 w 104"/>
                <a:gd name="T53" fmla="*/ 72 h 117"/>
                <a:gd name="T54" fmla="*/ 6 w 104"/>
                <a:gd name="T55" fmla="*/ 81 h 117"/>
                <a:gd name="T56" fmla="*/ 9 w 104"/>
                <a:gd name="T57" fmla="*/ 85 h 117"/>
                <a:gd name="T58" fmla="*/ 8 w 104"/>
                <a:gd name="T59" fmla="*/ 91 h 117"/>
                <a:gd name="T60" fmla="*/ 11 w 104"/>
                <a:gd name="T61" fmla="*/ 98 h 117"/>
                <a:gd name="T62" fmla="*/ 14 w 104"/>
                <a:gd name="T63" fmla="*/ 106 h 117"/>
                <a:gd name="T64" fmla="*/ 16 w 104"/>
                <a:gd name="T65" fmla="*/ 115 h 117"/>
                <a:gd name="T66" fmla="*/ 27 w 104"/>
                <a:gd name="T67" fmla="*/ 109 h 117"/>
                <a:gd name="T68" fmla="*/ 35 w 104"/>
                <a:gd name="T69" fmla="*/ 108 h 117"/>
                <a:gd name="T70" fmla="*/ 44 w 104"/>
                <a:gd name="T71" fmla="*/ 112 h 117"/>
                <a:gd name="T72" fmla="*/ 49 w 104"/>
                <a:gd name="T73" fmla="*/ 107 h 117"/>
                <a:gd name="T74" fmla="*/ 60 w 104"/>
                <a:gd name="T75" fmla="*/ 107 h 117"/>
                <a:gd name="T76" fmla="*/ 63 w 104"/>
                <a:gd name="T77" fmla="*/ 94 h 117"/>
                <a:gd name="T78" fmla="*/ 69 w 104"/>
                <a:gd name="T79" fmla="*/ 86 h 117"/>
                <a:gd name="T80" fmla="*/ 80 w 104"/>
                <a:gd name="T81" fmla="*/ 85 h 117"/>
                <a:gd name="T82" fmla="*/ 89 w 104"/>
                <a:gd name="T83" fmla="*/ 84 h 117"/>
                <a:gd name="T84" fmla="*/ 97 w 104"/>
                <a:gd name="T85" fmla="*/ 87 h 117"/>
                <a:gd name="T86" fmla="*/ 101 w 104"/>
                <a:gd name="T87" fmla="*/ 81 h 117"/>
                <a:gd name="T88" fmla="*/ 102 w 104"/>
                <a:gd name="T89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117">
                  <a:moveTo>
                    <a:pt x="102" y="70"/>
                  </a:moveTo>
                  <a:cubicBezTo>
                    <a:pt x="101" y="66"/>
                    <a:pt x="97" y="66"/>
                    <a:pt x="97" y="62"/>
                  </a:cubicBezTo>
                  <a:cubicBezTo>
                    <a:pt x="97" y="58"/>
                    <a:pt x="96" y="57"/>
                    <a:pt x="90" y="58"/>
                  </a:cubicBezTo>
                  <a:cubicBezTo>
                    <a:pt x="85" y="58"/>
                    <a:pt x="81" y="57"/>
                    <a:pt x="81" y="53"/>
                  </a:cubicBezTo>
                  <a:cubicBezTo>
                    <a:pt x="81" y="50"/>
                    <a:pt x="78" y="48"/>
                    <a:pt x="80" y="46"/>
                  </a:cubicBezTo>
                  <a:cubicBezTo>
                    <a:pt x="83" y="45"/>
                    <a:pt x="78" y="43"/>
                    <a:pt x="79" y="40"/>
                  </a:cubicBezTo>
                  <a:cubicBezTo>
                    <a:pt x="79" y="37"/>
                    <a:pt x="77" y="36"/>
                    <a:pt x="76" y="34"/>
                  </a:cubicBezTo>
                  <a:cubicBezTo>
                    <a:pt x="74" y="33"/>
                    <a:pt x="66" y="35"/>
                    <a:pt x="66" y="32"/>
                  </a:cubicBezTo>
                  <a:cubicBezTo>
                    <a:pt x="66" y="29"/>
                    <a:pt x="62" y="29"/>
                    <a:pt x="59" y="29"/>
                  </a:cubicBezTo>
                  <a:cubicBezTo>
                    <a:pt x="57" y="29"/>
                    <a:pt x="59" y="26"/>
                    <a:pt x="56" y="26"/>
                  </a:cubicBezTo>
                  <a:cubicBezTo>
                    <a:pt x="53" y="26"/>
                    <a:pt x="54" y="24"/>
                    <a:pt x="50" y="25"/>
                  </a:cubicBezTo>
                  <a:cubicBezTo>
                    <a:pt x="46" y="25"/>
                    <a:pt x="44" y="23"/>
                    <a:pt x="40" y="19"/>
                  </a:cubicBezTo>
                  <a:cubicBezTo>
                    <a:pt x="36" y="14"/>
                    <a:pt x="37" y="5"/>
                    <a:pt x="37" y="2"/>
                  </a:cubicBezTo>
                  <a:cubicBezTo>
                    <a:pt x="38" y="0"/>
                    <a:pt x="33" y="2"/>
                    <a:pt x="29" y="2"/>
                  </a:cubicBezTo>
                  <a:cubicBezTo>
                    <a:pt x="26" y="2"/>
                    <a:pt x="23" y="4"/>
                    <a:pt x="19" y="6"/>
                  </a:cubicBezTo>
                  <a:cubicBezTo>
                    <a:pt x="16" y="8"/>
                    <a:pt x="14" y="8"/>
                    <a:pt x="12" y="10"/>
                  </a:cubicBezTo>
                  <a:cubicBezTo>
                    <a:pt x="10" y="12"/>
                    <a:pt x="8" y="13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4" y="15"/>
                    <a:pt x="7" y="21"/>
                    <a:pt x="8" y="23"/>
                  </a:cubicBezTo>
                  <a:cubicBezTo>
                    <a:pt x="9" y="26"/>
                    <a:pt x="7" y="26"/>
                    <a:pt x="6" y="27"/>
                  </a:cubicBezTo>
                  <a:cubicBezTo>
                    <a:pt x="5" y="28"/>
                    <a:pt x="6" y="37"/>
                    <a:pt x="6" y="39"/>
                  </a:cubicBezTo>
                  <a:cubicBezTo>
                    <a:pt x="7" y="41"/>
                    <a:pt x="3" y="45"/>
                    <a:pt x="4" y="46"/>
                  </a:cubicBezTo>
                  <a:cubicBezTo>
                    <a:pt x="6" y="48"/>
                    <a:pt x="2" y="51"/>
                    <a:pt x="2" y="54"/>
                  </a:cubicBezTo>
                  <a:cubicBezTo>
                    <a:pt x="2" y="56"/>
                    <a:pt x="6" y="56"/>
                    <a:pt x="6" y="58"/>
                  </a:cubicBezTo>
                  <a:cubicBezTo>
                    <a:pt x="6" y="59"/>
                    <a:pt x="3" y="63"/>
                    <a:pt x="1" y="64"/>
                  </a:cubicBezTo>
                  <a:cubicBezTo>
                    <a:pt x="0" y="65"/>
                    <a:pt x="0" y="66"/>
                    <a:pt x="1" y="68"/>
                  </a:cubicBezTo>
                  <a:cubicBezTo>
                    <a:pt x="1" y="68"/>
                    <a:pt x="1" y="70"/>
                    <a:pt x="4" y="72"/>
                  </a:cubicBezTo>
                  <a:cubicBezTo>
                    <a:pt x="7" y="74"/>
                    <a:pt x="3" y="78"/>
                    <a:pt x="6" y="81"/>
                  </a:cubicBezTo>
                  <a:cubicBezTo>
                    <a:pt x="8" y="84"/>
                    <a:pt x="11" y="84"/>
                    <a:pt x="9" y="85"/>
                  </a:cubicBezTo>
                  <a:cubicBezTo>
                    <a:pt x="8" y="87"/>
                    <a:pt x="10" y="90"/>
                    <a:pt x="8" y="91"/>
                  </a:cubicBezTo>
                  <a:cubicBezTo>
                    <a:pt x="6" y="93"/>
                    <a:pt x="8" y="97"/>
                    <a:pt x="11" y="98"/>
                  </a:cubicBezTo>
                  <a:cubicBezTo>
                    <a:pt x="13" y="99"/>
                    <a:pt x="11" y="104"/>
                    <a:pt x="14" y="106"/>
                  </a:cubicBezTo>
                  <a:cubicBezTo>
                    <a:pt x="16" y="108"/>
                    <a:pt x="15" y="114"/>
                    <a:pt x="16" y="115"/>
                  </a:cubicBezTo>
                  <a:cubicBezTo>
                    <a:pt x="16" y="117"/>
                    <a:pt x="23" y="113"/>
                    <a:pt x="27" y="109"/>
                  </a:cubicBezTo>
                  <a:cubicBezTo>
                    <a:pt x="31" y="104"/>
                    <a:pt x="31" y="108"/>
                    <a:pt x="35" y="108"/>
                  </a:cubicBezTo>
                  <a:cubicBezTo>
                    <a:pt x="38" y="109"/>
                    <a:pt x="43" y="109"/>
                    <a:pt x="44" y="112"/>
                  </a:cubicBezTo>
                  <a:cubicBezTo>
                    <a:pt x="46" y="116"/>
                    <a:pt x="48" y="109"/>
                    <a:pt x="49" y="107"/>
                  </a:cubicBezTo>
                  <a:cubicBezTo>
                    <a:pt x="51" y="106"/>
                    <a:pt x="59" y="108"/>
                    <a:pt x="60" y="107"/>
                  </a:cubicBezTo>
                  <a:cubicBezTo>
                    <a:pt x="62" y="107"/>
                    <a:pt x="63" y="96"/>
                    <a:pt x="63" y="94"/>
                  </a:cubicBezTo>
                  <a:cubicBezTo>
                    <a:pt x="63" y="93"/>
                    <a:pt x="66" y="88"/>
                    <a:pt x="69" y="86"/>
                  </a:cubicBezTo>
                  <a:cubicBezTo>
                    <a:pt x="72" y="84"/>
                    <a:pt x="77" y="86"/>
                    <a:pt x="80" y="85"/>
                  </a:cubicBezTo>
                  <a:cubicBezTo>
                    <a:pt x="82" y="83"/>
                    <a:pt x="86" y="84"/>
                    <a:pt x="89" y="84"/>
                  </a:cubicBezTo>
                  <a:cubicBezTo>
                    <a:pt x="93" y="84"/>
                    <a:pt x="95" y="87"/>
                    <a:pt x="97" y="87"/>
                  </a:cubicBezTo>
                  <a:cubicBezTo>
                    <a:pt x="99" y="87"/>
                    <a:pt x="102" y="84"/>
                    <a:pt x="101" y="81"/>
                  </a:cubicBezTo>
                  <a:cubicBezTo>
                    <a:pt x="101" y="78"/>
                    <a:pt x="104" y="74"/>
                    <a:pt x="102" y="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0" name="Freeform 116">
              <a:extLst>
                <a:ext uri="{FF2B5EF4-FFF2-40B4-BE49-F238E27FC236}">
                  <a16:creationId xmlns:a16="http://schemas.microsoft.com/office/drawing/2014/main" id="{821FA14F-494F-D5F4-F49B-689A07C2B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969" y="4383966"/>
              <a:ext cx="281832" cy="468654"/>
            </a:xfrm>
            <a:custGeom>
              <a:avLst/>
              <a:gdLst>
                <a:gd name="T0" fmla="*/ 100 w 109"/>
                <a:gd name="T1" fmla="*/ 150 h 158"/>
                <a:gd name="T2" fmla="*/ 101 w 109"/>
                <a:gd name="T3" fmla="*/ 150 h 158"/>
                <a:gd name="T4" fmla="*/ 101 w 109"/>
                <a:gd name="T5" fmla="*/ 146 h 158"/>
                <a:gd name="T6" fmla="*/ 106 w 109"/>
                <a:gd name="T7" fmla="*/ 140 h 158"/>
                <a:gd name="T8" fmla="*/ 102 w 109"/>
                <a:gd name="T9" fmla="*/ 136 h 158"/>
                <a:gd name="T10" fmla="*/ 104 w 109"/>
                <a:gd name="T11" fmla="*/ 128 h 158"/>
                <a:gd name="T12" fmla="*/ 106 w 109"/>
                <a:gd name="T13" fmla="*/ 121 h 158"/>
                <a:gd name="T14" fmla="*/ 106 w 109"/>
                <a:gd name="T15" fmla="*/ 109 h 158"/>
                <a:gd name="T16" fmla="*/ 108 w 109"/>
                <a:gd name="T17" fmla="*/ 105 h 158"/>
                <a:gd name="T18" fmla="*/ 102 w 109"/>
                <a:gd name="T19" fmla="*/ 93 h 158"/>
                <a:gd name="T20" fmla="*/ 94 w 109"/>
                <a:gd name="T21" fmla="*/ 94 h 158"/>
                <a:gd name="T22" fmla="*/ 92 w 109"/>
                <a:gd name="T23" fmla="*/ 83 h 158"/>
                <a:gd name="T24" fmla="*/ 88 w 109"/>
                <a:gd name="T25" fmla="*/ 83 h 158"/>
                <a:gd name="T26" fmla="*/ 79 w 109"/>
                <a:gd name="T27" fmla="*/ 85 h 158"/>
                <a:gd name="T28" fmla="*/ 75 w 109"/>
                <a:gd name="T29" fmla="*/ 80 h 158"/>
                <a:gd name="T30" fmla="*/ 71 w 109"/>
                <a:gd name="T31" fmla="*/ 77 h 158"/>
                <a:gd name="T32" fmla="*/ 67 w 109"/>
                <a:gd name="T33" fmla="*/ 69 h 158"/>
                <a:gd name="T34" fmla="*/ 65 w 109"/>
                <a:gd name="T35" fmla="*/ 62 h 158"/>
                <a:gd name="T36" fmla="*/ 66 w 109"/>
                <a:gd name="T37" fmla="*/ 57 h 158"/>
                <a:gd name="T38" fmla="*/ 70 w 109"/>
                <a:gd name="T39" fmla="*/ 52 h 158"/>
                <a:gd name="T40" fmla="*/ 73 w 109"/>
                <a:gd name="T41" fmla="*/ 44 h 158"/>
                <a:gd name="T42" fmla="*/ 80 w 109"/>
                <a:gd name="T43" fmla="*/ 39 h 158"/>
                <a:gd name="T44" fmla="*/ 90 w 109"/>
                <a:gd name="T45" fmla="*/ 35 h 158"/>
                <a:gd name="T46" fmla="*/ 97 w 109"/>
                <a:gd name="T47" fmla="*/ 35 h 158"/>
                <a:gd name="T48" fmla="*/ 92 w 109"/>
                <a:gd name="T49" fmla="*/ 31 h 158"/>
                <a:gd name="T50" fmla="*/ 96 w 109"/>
                <a:gd name="T51" fmla="*/ 24 h 158"/>
                <a:gd name="T52" fmla="*/ 90 w 109"/>
                <a:gd name="T53" fmla="*/ 19 h 158"/>
                <a:gd name="T54" fmla="*/ 85 w 109"/>
                <a:gd name="T55" fmla="*/ 19 h 158"/>
                <a:gd name="T56" fmla="*/ 80 w 109"/>
                <a:gd name="T57" fmla="*/ 20 h 158"/>
                <a:gd name="T58" fmla="*/ 70 w 109"/>
                <a:gd name="T59" fmla="*/ 19 h 158"/>
                <a:gd name="T60" fmla="*/ 67 w 109"/>
                <a:gd name="T61" fmla="*/ 13 h 158"/>
                <a:gd name="T62" fmla="*/ 62 w 109"/>
                <a:gd name="T63" fmla="*/ 8 h 158"/>
                <a:gd name="T64" fmla="*/ 57 w 109"/>
                <a:gd name="T65" fmla="*/ 1 h 158"/>
                <a:gd name="T66" fmla="*/ 49 w 109"/>
                <a:gd name="T67" fmla="*/ 1 h 158"/>
                <a:gd name="T68" fmla="*/ 51 w 109"/>
                <a:gd name="T69" fmla="*/ 7 h 158"/>
                <a:gd name="T70" fmla="*/ 47 w 109"/>
                <a:gd name="T71" fmla="*/ 16 h 158"/>
                <a:gd name="T72" fmla="*/ 30 w 109"/>
                <a:gd name="T73" fmla="*/ 25 h 158"/>
                <a:gd name="T74" fmla="*/ 23 w 109"/>
                <a:gd name="T75" fmla="*/ 38 h 158"/>
                <a:gd name="T76" fmla="*/ 16 w 109"/>
                <a:gd name="T77" fmla="*/ 39 h 158"/>
                <a:gd name="T78" fmla="*/ 10 w 109"/>
                <a:gd name="T79" fmla="*/ 37 h 158"/>
                <a:gd name="T80" fmla="*/ 10 w 109"/>
                <a:gd name="T81" fmla="*/ 33 h 158"/>
                <a:gd name="T82" fmla="*/ 8 w 109"/>
                <a:gd name="T83" fmla="*/ 28 h 158"/>
                <a:gd name="T84" fmla="*/ 1 w 109"/>
                <a:gd name="T85" fmla="*/ 36 h 158"/>
                <a:gd name="T86" fmla="*/ 5 w 109"/>
                <a:gd name="T87" fmla="*/ 47 h 158"/>
                <a:gd name="T88" fmla="*/ 2 w 109"/>
                <a:gd name="T89" fmla="*/ 49 h 158"/>
                <a:gd name="T90" fmla="*/ 11 w 109"/>
                <a:gd name="T91" fmla="*/ 57 h 158"/>
                <a:gd name="T92" fmla="*/ 20 w 109"/>
                <a:gd name="T93" fmla="*/ 68 h 158"/>
                <a:gd name="T94" fmla="*/ 26 w 109"/>
                <a:gd name="T95" fmla="*/ 81 h 158"/>
                <a:gd name="T96" fmla="*/ 39 w 109"/>
                <a:gd name="T97" fmla="*/ 106 h 158"/>
                <a:gd name="T98" fmla="*/ 44 w 109"/>
                <a:gd name="T99" fmla="*/ 117 h 158"/>
                <a:gd name="T100" fmla="*/ 47 w 109"/>
                <a:gd name="T101" fmla="*/ 125 h 158"/>
                <a:gd name="T102" fmla="*/ 60 w 109"/>
                <a:gd name="T103" fmla="*/ 134 h 158"/>
                <a:gd name="T104" fmla="*/ 84 w 109"/>
                <a:gd name="T105" fmla="*/ 149 h 158"/>
                <a:gd name="T106" fmla="*/ 94 w 109"/>
                <a:gd name="T107" fmla="*/ 156 h 158"/>
                <a:gd name="T108" fmla="*/ 95 w 109"/>
                <a:gd name="T109" fmla="*/ 158 h 158"/>
                <a:gd name="T110" fmla="*/ 97 w 109"/>
                <a:gd name="T111" fmla="*/ 157 h 158"/>
                <a:gd name="T112" fmla="*/ 100 w 109"/>
                <a:gd name="T113" fmla="*/ 15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158">
                  <a:moveTo>
                    <a:pt x="100" y="150"/>
                  </a:moveTo>
                  <a:cubicBezTo>
                    <a:pt x="100" y="150"/>
                    <a:pt x="100" y="150"/>
                    <a:pt x="101" y="150"/>
                  </a:cubicBezTo>
                  <a:cubicBezTo>
                    <a:pt x="100" y="148"/>
                    <a:pt x="100" y="147"/>
                    <a:pt x="101" y="146"/>
                  </a:cubicBezTo>
                  <a:cubicBezTo>
                    <a:pt x="103" y="145"/>
                    <a:pt x="106" y="141"/>
                    <a:pt x="106" y="140"/>
                  </a:cubicBezTo>
                  <a:cubicBezTo>
                    <a:pt x="106" y="138"/>
                    <a:pt x="102" y="138"/>
                    <a:pt x="102" y="136"/>
                  </a:cubicBezTo>
                  <a:cubicBezTo>
                    <a:pt x="102" y="133"/>
                    <a:pt x="106" y="130"/>
                    <a:pt x="104" y="128"/>
                  </a:cubicBezTo>
                  <a:cubicBezTo>
                    <a:pt x="103" y="127"/>
                    <a:pt x="107" y="123"/>
                    <a:pt x="106" y="121"/>
                  </a:cubicBezTo>
                  <a:cubicBezTo>
                    <a:pt x="106" y="119"/>
                    <a:pt x="105" y="110"/>
                    <a:pt x="106" y="109"/>
                  </a:cubicBezTo>
                  <a:cubicBezTo>
                    <a:pt x="107" y="108"/>
                    <a:pt x="109" y="108"/>
                    <a:pt x="108" y="105"/>
                  </a:cubicBezTo>
                  <a:cubicBezTo>
                    <a:pt x="107" y="103"/>
                    <a:pt x="104" y="97"/>
                    <a:pt x="102" y="93"/>
                  </a:cubicBezTo>
                  <a:cubicBezTo>
                    <a:pt x="99" y="93"/>
                    <a:pt x="96" y="93"/>
                    <a:pt x="94" y="94"/>
                  </a:cubicBezTo>
                  <a:cubicBezTo>
                    <a:pt x="91" y="95"/>
                    <a:pt x="92" y="86"/>
                    <a:pt x="92" y="83"/>
                  </a:cubicBezTo>
                  <a:cubicBezTo>
                    <a:pt x="92" y="79"/>
                    <a:pt x="89" y="81"/>
                    <a:pt x="88" y="83"/>
                  </a:cubicBezTo>
                  <a:cubicBezTo>
                    <a:pt x="87" y="86"/>
                    <a:pt x="83" y="85"/>
                    <a:pt x="79" y="85"/>
                  </a:cubicBezTo>
                  <a:cubicBezTo>
                    <a:pt x="75" y="85"/>
                    <a:pt x="77" y="80"/>
                    <a:pt x="75" y="80"/>
                  </a:cubicBezTo>
                  <a:cubicBezTo>
                    <a:pt x="72" y="80"/>
                    <a:pt x="70" y="79"/>
                    <a:pt x="71" y="77"/>
                  </a:cubicBezTo>
                  <a:cubicBezTo>
                    <a:pt x="71" y="74"/>
                    <a:pt x="69" y="72"/>
                    <a:pt x="67" y="69"/>
                  </a:cubicBezTo>
                  <a:cubicBezTo>
                    <a:pt x="65" y="67"/>
                    <a:pt x="63" y="64"/>
                    <a:pt x="65" y="62"/>
                  </a:cubicBezTo>
                  <a:cubicBezTo>
                    <a:pt x="66" y="60"/>
                    <a:pt x="64" y="59"/>
                    <a:pt x="66" y="57"/>
                  </a:cubicBezTo>
                  <a:cubicBezTo>
                    <a:pt x="68" y="54"/>
                    <a:pt x="71" y="55"/>
                    <a:pt x="70" y="52"/>
                  </a:cubicBezTo>
                  <a:cubicBezTo>
                    <a:pt x="69" y="49"/>
                    <a:pt x="72" y="47"/>
                    <a:pt x="73" y="44"/>
                  </a:cubicBezTo>
                  <a:cubicBezTo>
                    <a:pt x="73" y="41"/>
                    <a:pt x="77" y="42"/>
                    <a:pt x="80" y="39"/>
                  </a:cubicBezTo>
                  <a:cubicBezTo>
                    <a:pt x="84" y="36"/>
                    <a:pt x="87" y="38"/>
                    <a:pt x="90" y="35"/>
                  </a:cubicBezTo>
                  <a:cubicBezTo>
                    <a:pt x="93" y="33"/>
                    <a:pt x="95" y="35"/>
                    <a:pt x="97" y="35"/>
                  </a:cubicBezTo>
                  <a:cubicBezTo>
                    <a:pt x="96" y="33"/>
                    <a:pt x="93" y="32"/>
                    <a:pt x="92" y="31"/>
                  </a:cubicBezTo>
                  <a:cubicBezTo>
                    <a:pt x="91" y="29"/>
                    <a:pt x="95" y="26"/>
                    <a:pt x="96" y="24"/>
                  </a:cubicBezTo>
                  <a:cubicBezTo>
                    <a:pt x="98" y="22"/>
                    <a:pt x="92" y="20"/>
                    <a:pt x="90" y="19"/>
                  </a:cubicBezTo>
                  <a:cubicBezTo>
                    <a:pt x="89" y="18"/>
                    <a:pt x="86" y="20"/>
                    <a:pt x="85" y="19"/>
                  </a:cubicBezTo>
                  <a:cubicBezTo>
                    <a:pt x="83" y="18"/>
                    <a:pt x="81" y="19"/>
                    <a:pt x="80" y="20"/>
                  </a:cubicBezTo>
                  <a:cubicBezTo>
                    <a:pt x="79" y="21"/>
                    <a:pt x="70" y="21"/>
                    <a:pt x="70" y="19"/>
                  </a:cubicBezTo>
                  <a:cubicBezTo>
                    <a:pt x="70" y="16"/>
                    <a:pt x="67" y="15"/>
                    <a:pt x="67" y="13"/>
                  </a:cubicBezTo>
                  <a:cubicBezTo>
                    <a:pt x="67" y="12"/>
                    <a:pt x="65" y="8"/>
                    <a:pt x="62" y="8"/>
                  </a:cubicBezTo>
                  <a:cubicBezTo>
                    <a:pt x="58" y="8"/>
                    <a:pt x="59" y="3"/>
                    <a:pt x="57" y="1"/>
                  </a:cubicBezTo>
                  <a:cubicBezTo>
                    <a:pt x="55" y="0"/>
                    <a:pt x="52" y="1"/>
                    <a:pt x="49" y="1"/>
                  </a:cubicBezTo>
                  <a:cubicBezTo>
                    <a:pt x="52" y="5"/>
                    <a:pt x="53" y="6"/>
                    <a:pt x="51" y="7"/>
                  </a:cubicBezTo>
                  <a:cubicBezTo>
                    <a:pt x="49" y="9"/>
                    <a:pt x="51" y="10"/>
                    <a:pt x="47" y="16"/>
                  </a:cubicBezTo>
                  <a:cubicBezTo>
                    <a:pt x="42" y="22"/>
                    <a:pt x="34" y="24"/>
                    <a:pt x="30" y="25"/>
                  </a:cubicBezTo>
                  <a:cubicBezTo>
                    <a:pt x="26" y="26"/>
                    <a:pt x="25" y="33"/>
                    <a:pt x="23" y="38"/>
                  </a:cubicBezTo>
                  <a:cubicBezTo>
                    <a:pt x="20" y="43"/>
                    <a:pt x="19" y="42"/>
                    <a:pt x="16" y="39"/>
                  </a:cubicBezTo>
                  <a:cubicBezTo>
                    <a:pt x="14" y="36"/>
                    <a:pt x="13" y="39"/>
                    <a:pt x="10" y="37"/>
                  </a:cubicBezTo>
                  <a:cubicBezTo>
                    <a:pt x="8" y="35"/>
                    <a:pt x="9" y="35"/>
                    <a:pt x="10" y="33"/>
                  </a:cubicBezTo>
                  <a:cubicBezTo>
                    <a:pt x="11" y="32"/>
                    <a:pt x="10" y="30"/>
                    <a:pt x="8" y="28"/>
                  </a:cubicBezTo>
                  <a:cubicBezTo>
                    <a:pt x="6" y="29"/>
                    <a:pt x="3" y="33"/>
                    <a:pt x="1" y="36"/>
                  </a:cubicBezTo>
                  <a:cubicBezTo>
                    <a:pt x="0" y="39"/>
                    <a:pt x="4" y="45"/>
                    <a:pt x="5" y="47"/>
                  </a:cubicBezTo>
                  <a:cubicBezTo>
                    <a:pt x="5" y="49"/>
                    <a:pt x="2" y="47"/>
                    <a:pt x="2" y="49"/>
                  </a:cubicBezTo>
                  <a:cubicBezTo>
                    <a:pt x="2" y="52"/>
                    <a:pt x="8" y="55"/>
                    <a:pt x="11" y="57"/>
                  </a:cubicBezTo>
                  <a:cubicBezTo>
                    <a:pt x="14" y="59"/>
                    <a:pt x="17" y="65"/>
                    <a:pt x="20" y="68"/>
                  </a:cubicBezTo>
                  <a:cubicBezTo>
                    <a:pt x="22" y="71"/>
                    <a:pt x="23" y="74"/>
                    <a:pt x="26" y="81"/>
                  </a:cubicBezTo>
                  <a:cubicBezTo>
                    <a:pt x="29" y="89"/>
                    <a:pt x="35" y="101"/>
                    <a:pt x="39" y="106"/>
                  </a:cubicBezTo>
                  <a:cubicBezTo>
                    <a:pt x="43" y="111"/>
                    <a:pt x="45" y="115"/>
                    <a:pt x="44" y="117"/>
                  </a:cubicBezTo>
                  <a:cubicBezTo>
                    <a:pt x="43" y="118"/>
                    <a:pt x="44" y="123"/>
                    <a:pt x="47" y="125"/>
                  </a:cubicBezTo>
                  <a:cubicBezTo>
                    <a:pt x="50" y="127"/>
                    <a:pt x="52" y="130"/>
                    <a:pt x="60" y="134"/>
                  </a:cubicBezTo>
                  <a:cubicBezTo>
                    <a:pt x="68" y="138"/>
                    <a:pt x="82" y="145"/>
                    <a:pt x="84" y="149"/>
                  </a:cubicBezTo>
                  <a:cubicBezTo>
                    <a:pt x="86" y="152"/>
                    <a:pt x="93" y="156"/>
                    <a:pt x="94" y="156"/>
                  </a:cubicBezTo>
                  <a:cubicBezTo>
                    <a:pt x="95" y="157"/>
                    <a:pt x="95" y="157"/>
                    <a:pt x="95" y="158"/>
                  </a:cubicBezTo>
                  <a:cubicBezTo>
                    <a:pt x="96" y="157"/>
                    <a:pt x="96" y="157"/>
                    <a:pt x="97" y="157"/>
                  </a:cubicBezTo>
                  <a:cubicBezTo>
                    <a:pt x="99" y="155"/>
                    <a:pt x="99" y="151"/>
                    <a:pt x="100" y="1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1" name="Freeform 117">
              <a:extLst>
                <a:ext uri="{FF2B5EF4-FFF2-40B4-BE49-F238E27FC236}">
                  <a16:creationId xmlns:a16="http://schemas.microsoft.com/office/drawing/2014/main" id="{FADFE387-3CE8-4FC2-5715-083589959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28" y="4075706"/>
              <a:ext cx="303764" cy="290715"/>
            </a:xfrm>
            <a:custGeom>
              <a:avLst/>
              <a:gdLst>
                <a:gd name="T0" fmla="*/ 11 w 117"/>
                <a:gd name="T1" fmla="*/ 6 h 98"/>
                <a:gd name="T2" fmla="*/ 4 w 117"/>
                <a:gd name="T3" fmla="*/ 16 h 98"/>
                <a:gd name="T4" fmla="*/ 3 w 117"/>
                <a:gd name="T5" fmla="*/ 22 h 98"/>
                <a:gd name="T6" fmla="*/ 1 w 117"/>
                <a:gd name="T7" fmla="*/ 26 h 98"/>
                <a:gd name="T8" fmla="*/ 5 w 117"/>
                <a:gd name="T9" fmla="*/ 28 h 98"/>
                <a:gd name="T10" fmla="*/ 9 w 117"/>
                <a:gd name="T11" fmla="*/ 33 h 98"/>
                <a:gd name="T12" fmla="*/ 15 w 117"/>
                <a:gd name="T13" fmla="*/ 44 h 98"/>
                <a:gd name="T14" fmla="*/ 29 w 117"/>
                <a:gd name="T15" fmla="*/ 45 h 98"/>
                <a:gd name="T16" fmla="*/ 41 w 117"/>
                <a:gd name="T17" fmla="*/ 51 h 98"/>
                <a:gd name="T18" fmla="*/ 51 w 117"/>
                <a:gd name="T19" fmla="*/ 53 h 98"/>
                <a:gd name="T20" fmla="*/ 49 w 117"/>
                <a:gd name="T21" fmla="*/ 69 h 98"/>
                <a:gd name="T22" fmla="*/ 52 w 117"/>
                <a:gd name="T23" fmla="*/ 75 h 98"/>
                <a:gd name="T24" fmla="*/ 52 w 117"/>
                <a:gd name="T25" fmla="*/ 81 h 98"/>
                <a:gd name="T26" fmla="*/ 53 w 117"/>
                <a:gd name="T27" fmla="*/ 86 h 98"/>
                <a:gd name="T28" fmla="*/ 52 w 117"/>
                <a:gd name="T29" fmla="*/ 86 h 98"/>
                <a:gd name="T30" fmla="*/ 58 w 117"/>
                <a:gd name="T31" fmla="*/ 95 h 98"/>
                <a:gd name="T32" fmla="*/ 63 w 117"/>
                <a:gd name="T33" fmla="*/ 97 h 98"/>
                <a:gd name="T34" fmla="*/ 68 w 117"/>
                <a:gd name="T35" fmla="*/ 96 h 98"/>
                <a:gd name="T36" fmla="*/ 74 w 117"/>
                <a:gd name="T37" fmla="*/ 93 h 98"/>
                <a:gd name="T38" fmla="*/ 79 w 117"/>
                <a:gd name="T39" fmla="*/ 90 h 98"/>
                <a:gd name="T40" fmla="*/ 84 w 117"/>
                <a:gd name="T41" fmla="*/ 86 h 98"/>
                <a:gd name="T42" fmla="*/ 85 w 117"/>
                <a:gd name="T43" fmla="*/ 82 h 98"/>
                <a:gd name="T44" fmla="*/ 81 w 117"/>
                <a:gd name="T45" fmla="*/ 81 h 98"/>
                <a:gd name="T46" fmla="*/ 79 w 117"/>
                <a:gd name="T47" fmla="*/ 76 h 98"/>
                <a:gd name="T48" fmla="*/ 75 w 117"/>
                <a:gd name="T49" fmla="*/ 70 h 98"/>
                <a:gd name="T50" fmla="*/ 81 w 117"/>
                <a:gd name="T51" fmla="*/ 69 h 98"/>
                <a:gd name="T52" fmla="*/ 88 w 117"/>
                <a:gd name="T53" fmla="*/ 71 h 98"/>
                <a:gd name="T54" fmla="*/ 91 w 117"/>
                <a:gd name="T55" fmla="*/ 71 h 98"/>
                <a:gd name="T56" fmla="*/ 97 w 117"/>
                <a:gd name="T57" fmla="*/ 68 h 98"/>
                <a:gd name="T58" fmla="*/ 108 w 117"/>
                <a:gd name="T59" fmla="*/ 64 h 98"/>
                <a:gd name="T60" fmla="*/ 110 w 117"/>
                <a:gd name="T61" fmla="*/ 61 h 98"/>
                <a:gd name="T62" fmla="*/ 104 w 117"/>
                <a:gd name="T63" fmla="*/ 54 h 98"/>
                <a:gd name="T64" fmla="*/ 105 w 117"/>
                <a:gd name="T65" fmla="*/ 50 h 98"/>
                <a:gd name="T66" fmla="*/ 109 w 117"/>
                <a:gd name="T67" fmla="*/ 46 h 98"/>
                <a:gd name="T68" fmla="*/ 110 w 117"/>
                <a:gd name="T69" fmla="*/ 41 h 98"/>
                <a:gd name="T70" fmla="*/ 113 w 117"/>
                <a:gd name="T71" fmla="*/ 36 h 98"/>
                <a:gd name="T72" fmla="*/ 117 w 117"/>
                <a:gd name="T73" fmla="*/ 32 h 98"/>
                <a:gd name="T74" fmla="*/ 104 w 117"/>
                <a:gd name="T75" fmla="*/ 30 h 98"/>
                <a:gd name="T76" fmla="*/ 107 w 117"/>
                <a:gd name="T77" fmla="*/ 23 h 98"/>
                <a:gd name="T78" fmla="*/ 94 w 117"/>
                <a:gd name="T79" fmla="*/ 19 h 98"/>
                <a:gd name="T80" fmla="*/ 95 w 117"/>
                <a:gd name="T81" fmla="*/ 14 h 98"/>
                <a:gd name="T82" fmla="*/ 88 w 117"/>
                <a:gd name="T83" fmla="*/ 12 h 98"/>
                <a:gd name="T84" fmla="*/ 72 w 117"/>
                <a:gd name="T85" fmla="*/ 18 h 98"/>
                <a:gd name="T86" fmla="*/ 56 w 117"/>
                <a:gd name="T87" fmla="*/ 13 h 98"/>
                <a:gd name="T88" fmla="*/ 45 w 117"/>
                <a:gd name="T89" fmla="*/ 11 h 98"/>
                <a:gd name="T90" fmla="*/ 38 w 117"/>
                <a:gd name="T91" fmla="*/ 5 h 98"/>
                <a:gd name="T92" fmla="*/ 31 w 117"/>
                <a:gd name="T93" fmla="*/ 0 h 98"/>
                <a:gd name="T94" fmla="*/ 29 w 117"/>
                <a:gd name="T95" fmla="*/ 5 h 98"/>
                <a:gd name="T96" fmla="*/ 17 w 117"/>
                <a:gd name="T97" fmla="*/ 12 h 98"/>
                <a:gd name="T98" fmla="*/ 20 w 117"/>
                <a:gd name="T99" fmla="*/ 24 h 98"/>
                <a:gd name="T100" fmla="*/ 11 w 117"/>
                <a:gd name="T101" fmla="*/ 21 h 98"/>
                <a:gd name="T102" fmla="*/ 15 w 117"/>
                <a:gd name="T103" fmla="*/ 10 h 98"/>
                <a:gd name="T104" fmla="*/ 14 w 117"/>
                <a:gd name="T105" fmla="*/ 4 h 98"/>
                <a:gd name="T106" fmla="*/ 11 w 117"/>
                <a:gd name="T107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98">
                  <a:moveTo>
                    <a:pt x="11" y="6"/>
                  </a:moveTo>
                  <a:cubicBezTo>
                    <a:pt x="9" y="9"/>
                    <a:pt x="4" y="12"/>
                    <a:pt x="4" y="16"/>
                  </a:cubicBezTo>
                  <a:cubicBezTo>
                    <a:pt x="4" y="19"/>
                    <a:pt x="4" y="20"/>
                    <a:pt x="3" y="22"/>
                  </a:cubicBezTo>
                  <a:cubicBezTo>
                    <a:pt x="1" y="23"/>
                    <a:pt x="0" y="26"/>
                    <a:pt x="1" y="26"/>
                  </a:cubicBezTo>
                  <a:cubicBezTo>
                    <a:pt x="3" y="26"/>
                    <a:pt x="5" y="26"/>
                    <a:pt x="5" y="28"/>
                  </a:cubicBezTo>
                  <a:cubicBezTo>
                    <a:pt x="5" y="30"/>
                    <a:pt x="9" y="30"/>
                    <a:pt x="9" y="33"/>
                  </a:cubicBezTo>
                  <a:cubicBezTo>
                    <a:pt x="9" y="36"/>
                    <a:pt x="7" y="44"/>
                    <a:pt x="15" y="44"/>
                  </a:cubicBezTo>
                  <a:cubicBezTo>
                    <a:pt x="22" y="44"/>
                    <a:pt x="26" y="42"/>
                    <a:pt x="29" y="45"/>
                  </a:cubicBezTo>
                  <a:cubicBezTo>
                    <a:pt x="32" y="49"/>
                    <a:pt x="36" y="51"/>
                    <a:pt x="41" y="51"/>
                  </a:cubicBezTo>
                  <a:cubicBezTo>
                    <a:pt x="45" y="50"/>
                    <a:pt x="53" y="49"/>
                    <a:pt x="51" y="53"/>
                  </a:cubicBezTo>
                  <a:cubicBezTo>
                    <a:pt x="48" y="57"/>
                    <a:pt x="46" y="66"/>
                    <a:pt x="49" y="69"/>
                  </a:cubicBezTo>
                  <a:cubicBezTo>
                    <a:pt x="51" y="71"/>
                    <a:pt x="54" y="73"/>
                    <a:pt x="52" y="75"/>
                  </a:cubicBezTo>
                  <a:cubicBezTo>
                    <a:pt x="50" y="77"/>
                    <a:pt x="49" y="80"/>
                    <a:pt x="52" y="81"/>
                  </a:cubicBezTo>
                  <a:cubicBezTo>
                    <a:pt x="54" y="83"/>
                    <a:pt x="53" y="85"/>
                    <a:pt x="53" y="86"/>
                  </a:cubicBezTo>
                  <a:cubicBezTo>
                    <a:pt x="53" y="86"/>
                    <a:pt x="53" y="86"/>
                    <a:pt x="52" y="86"/>
                  </a:cubicBezTo>
                  <a:cubicBezTo>
                    <a:pt x="55" y="90"/>
                    <a:pt x="56" y="93"/>
                    <a:pt x="58" y="95"/>
                  </a:cubicBezTo>
                  <a:cubicBezTo>
                    <a:pt x="61" y="97"/>
                    <a:pt x="62" y="98"/>
                    <a:pt x="63" y="97"/>
                  </a:cubicBezTo>
                  <a:cubicBezTo>
                    <a:pt x="65" y="96"/>
                    <a:pt x="66" y="95"/>
                    <a:pt x="68" y="96"/>
                  </a:cubicBezTo>
                  <a:cubicBezTo>
                    <a:pt x="69" y="97"/>
                    <a:pt x="71" y="95"/>
                    <a:pt x="74" y="93"/>
                  </a:cubicBezTo>
                  <a:cubicBezTo>
                    <a:pt x="76" y="91"/>
                    <a:pt x="79" y="93"/>
                    <a:pt x="79" y="90"/>
                  </a:cubicBezTo>
                  <a:cubicBezTo>
                    <a:pt x="80" y="88"/>
                    <a:pt x="81" y="86"/>
                    <a:pt x="84" y="86"/>
                  </a:cubicBezTo>
                  <a:cubicBezTo>
                    <a:pt x="87" y="85"/>
                    <a:pt x="87" y="82"/>
                    <a:pt x="85" y="82"/>
                  </a:cubicBezTo>
                  <a:cubicBezTo>
                    <a:pt x="83" y="82"/>
                    <a:pt x="81" y="85"/>
                    <a:pt x="81" y="81"/>
                  </a:cubicBezTo>
                  <a:cubicBezTo>
                    <a:pt x="81" y="78"/>
                    <a:pt x="79" y="79"/>
                    <a:pt x="79" y="76"/>
                  </a:cubicBezTo>
                  <a:cubicBezTo>
                    <a:pt x="79" y="73"/>
                    <a:pt x="78" y="71"/>
                    <a:pt x="75" y="70"/>
                  </a:cubicBezTo>
                  <a:cubicBezTo>
                    <a:pt x="72" y="68"/>
                    <a:pt x="79" y="67"/>
                    <a:pt x="81" y="69"/>
                  </a:cubicBezTo>
                  <a:cubicBezTo>
                    <a:pt x="82" y="70"/>
                    <a:pt x="88" y="69"/>
                    <a:pt x="88" y="71"/>
                  </a:cubicBezTo>
                  <a:cubicBezTo>
                    <a:pt x="89" y="73"/>
                    <a:pt x="91" y="74"/>
                    <a:pt x="91" y="71"/>
                  </a:cubicBezTo>
                  <a:cubicBezTo>
                    <a:pt x="91" y="69"/>
                    <a:pt x="95" y="68"/>
                    <a:pt x="97" y="68"/>
                  </a:cubicBezTo>
                  <a:cubicBezTo>
                    <a:pt x="100" y="69"/>
                    <a:pt x="105" y="65"/>
                    <a:pt x="108" y="64"/>
                  </a:cubicBezTo>
                  <a:cubicBezTo>
                    <a:pt x="109" y="64"/>
                    <a:pt x="109" y="62"/>
                    <a:pt x="110" y="61"/>
                  </a:cubicBezTo>
                  <a:cubicBezTo>
                    <a:pt x="108" y="59"/>
                    <a:pt x="106" y="55"/>
                    <a:pt x="104" y="54"/>
                  </a:cubicBezTo>
                  <a:cubicBezTo>
                    <a:pt x="103" y="53"/>
                    <a:pt x="106" y="52"/>
                    <a:pt x="105" y="50"/>
                  </a:cubicBezTo>
                  <a:cubicBezTo>
                    <a:pt x="105" y="48"/>
                    <a:pt x="105" y="46"/>
                    <a:pt x="109" y="46"/>
                  </a:cubicBezTo>
                  <a:cubicBezTo>
                    <a:pt x="113" y="46"/>
                    <a:pt x="113" y="42"/>
                    <a:pt x="110" y="41"/>
                  </a:cubicBezTo>
                  <a:cubicBezTo>
                    <a:pt x="108" y="40"/>
                    <a:pt x="111" y="37"/>
                    <a:pt x="113" y="36"/>
                  </a:cubicBezTo>
                  <a:cubicBezTo>
                    <a:pt x="114" y="35"/>
                    <a:pt x="115" y="34"/>
                    <a:pt x="117" y="32"/>
                  </a:cubicBezTo>
                  <a:cubicBezTo>
                    <a:pt x="112" y="30"/>
                    <a:pt x="107" y="30"/>
                    <a:pt x="104" y="30"/>
                  </a:cubicBezTo>
                  <a:cubicBezTo>
                    <a:pt x="101" y="30"/>
                    <a:pt x="106" y="27"/>
                    <a:pt x="107" y="23"/>
                  </a:cubicBezTo>
                  <a:cubicBezTo>
                    <a:pt x="107" y="20"/>
                    <a:pt x="98" y="19"/>
                    <a:pt x="94" y="19"/>
                  </a:cubicBezTo>
                  <a:cubicBezTo>
                    <a:pt x="90" y="18"/>
                    <a:pt x="91" y="14"/>
                    <a:pt x="95" y="14"/>
                  </a:cubicBezTo>
                  <a:cubicBezTo>
                    <a:pt x="99" y="14"/>
                    <a:pt x="93" y="11"/>
                    <a:pt x="88" y="12"/>
                  </a:cubicBezTo>
                  <a:cubicBezTo>
                    <a:pt x="83" y="13"/>
                    <a:pt x="76" y="16"/>
                    <a:pt x="72" y="18"/>
                  </a:cubicBezTo>
                  <a:cubicBezTo>
                    <a:pt x="68" y="20"/>
                    <a:pt x="61" y="11"/>
                    <a:pt x="56" y="13"/>
                  </a:cubicBezTo>
                  <a:cubicBezTo>
                    <a:pt x="51" y="15"/>
                    <a:pt x="45" y="15"/>
                    <a:pt x="45" y="11"/>
                  </a:cubicBezTo>
                  <a:cubicBezTo>
                    <a:pt x="45" y="7"/>
                    <a:pt x="43" y="4"/>
                    <a:pt x="38" y="5"/>
                  </a:cubicBezTo>
                  <a:cubicBezTo>
                    <a:pt x="34" y="5"/>
                    <a:pt x="35" y="0"/>
                    <a:pt x="31" y="0"/>
                  </a:cubicBezTo>
                  <a:cubicBezTo>
                    <a:pt x="28" y="0"/>
                    <a:pt x="31" y="4"/>
                    <a:pt x="29" y="5"/>
                  </a:cubicBezTo>
                  <a:cubicBezTo>
                    <a:pt x="26" y="7"/>
                    <a:pt x="18" y="9"/>
                    <a:pt x="17" y="12"/>
                  </a:cubicBezTo>
                  <a:cubicBezTo>
                    <a:pt x="17" y="15"/>
                    <a:pt x="22" y="21"/>
                    <a:pt x="20" y="24"/>
                  </a:cubicBezTo>
                  <a:cubicBezTo>
                    <a:pt x="19" y="28"/>
                    <a:pt x="13" y="25"/>
                    <a:pt x="11" y="21"/>
                  </a:cubicBezTo>
                  <a:cubicBezTo>
                    <a:pt x="10" y="18"/>
                    <a:pt x="16" y="12"/>
                    <a:pt x="15" y="10"/>
                  </a:cubicBezTo>
                  <a:cubicBezTo>
                    <a:pt x="14" y="9"/>
                    <a:pt x="13" y="6"/>
                    <a:pt x="14" y="4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2" name="Freeform 118">
              <a:extLst>
                <a:ext uri="{FF2B5EF4-FFF2-40B4-BE49-F238E27FC236}">
                  <a16:creationId xmlns:a16="http://schemas.microsoft.com/office/drawing/2014/main" id="{C42497D3-61AD-83C8-CC9D-E94FD8EA3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188" y="4223571"/>
              <a:ext cx="93213" cy="112777"/>
            </a:xfrm>
            <a:custGeom>
              <a:avLst/>
              <a:gdLst>
                <a:gd name="T0" fmla="*/ 9 w 36"/>
                <a:gd name="T1" fmla="*/ 8 h 38"/>
                <a:gd name="T2" fmla="*/ 5 w 36"/>
                <a:gd name="T3" fmla="*/ 12 h 38"/>
                <a:gd name="T4" fmla="*/ 2 w 36"/>
                <a:gd name="T5" fmla="*/ 19 h 38"/>
                <a:gd name="T6" fmla="*/ 9 w 36"/>
                <a:gd name="T7" fmla="*/ 28 h 38"/>
                <a:gd name="T8" fmla="*/ 14 w 36"/>
                <a:gd name="T9" fmla="*/ 37 h 38"/>
                <a:gd name="T10" fmla="*/ 18 w 36"/>
                <a:gd name="T11" fmla="*/ 38 h 38"/>
                <a:gd name="T12" fmla="*/ 22 w 36"/>
                <a:gd name="T13" fmla="*/ 32 h 38"/>
                <a:gd name="T14" fmla="*/ 31 w 36"/>
                <a:gd name="T15" fmla="*/ 33 h 38"/>
                <a:gd name="T16" fmla="*/ 32 w 36"/>
                <a:gd name="T17" fmla="*/ 34 h 38"/>
                <a:gd name="T18" fmla="*/ 34 w 36"/>
                <a:gd name="T19" fmla="*/ 30 h 38"/>
                <a:gd name="T20" fmla="*/ 33 w 36"/>
                <a:gd name="T21" fmla="*/ 19 h 38"/>
                <a:gd name="T22" fmla="*/ 35 w 36"/>
                <a:gd name="T23" fmla="*/ 9 h 38"/>
                <a:gd name="T24" fmla="*/ 36 w 36"/>
                <a:gd name="T25" fmla="*/ 4 h 38"/>
                <a:gd name="T26" fmla="*/ 28 w 36"/>
                <a:gd name="T27" fmla="*/ 2 h 38"/>
                <a:gd name="T28" fmla="*/ 17 w 36"/>
                <a:gd name="T29" fmla="*/ 2 h 38"/>
                <a:gd name="T30" fmla="*/ 11 w 36"/>
                <a:gd name="T31" fmla="*/ 2 h 38"/>
                <a:gd name="T32" fmla="*/ 10 w 36"/>
                <a:gd name="T33" fmla="*/ 3 h 38"/>
                <a:gd name="T34" fmla="*/ 9 w 36"/>
                <a:gd name="T3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8">
                  <a:moveTo>
                    <a:pt x="9" y="8"/>
                  </a:moveTo>
                  <a:cubicBezTo>
                    <a:pt x="10" y="10"/>
                    <a:pt x="8" y="12"/>
                    <a:pt x="5" y="12"/>
                  </a:cubicBezTo>
                  <a:cubicBezTo>
                    <a:pt x="3" y="12"/>
                    <a:pt x="3" y="18"/>
                    <a:pt x="2" y="19"/>
                  </a:cubicBezTo>
                  <a:cubicBezTo>
                    <a:pt x="0" y="21"/>
                    <a:pt x="8" y="25"/>
                    <a:pt x="9" y="28"/>
                  </a:cubicBezTo>
                  <a:cubicBezTo>
                    <a:pt x="10" y="30"/>
                    <a:pt x="12" y="34"/>
                    <a:pt x="14" y="37"/>
                  </a:cubicBezTo>
                  <a:cubicBezTo>
                    <a:pt x="15" y="38"/>
                    <a:pt x="17" y="38"/>
                    <a:pt x="18" y="38"/>
                  </a:cubicBezTo>
                  <a:cubicBezTo>
                    <a:pt x="20" y="36"/>
                    <a:pt x="18" y="32"/>
                    <a:pt x="22" y="32"/>
                  </a:cubicBezTo>
                  <a:cubicBezTo>
                    <a:pt x="25" y="33"/>
                    <a:pt x="30" y="31"/>
                    <a:pt x="31" y="33"/>
                  </a:cubicBezTo>
                  <a:cubicBezTo>
                    <a:pt x="31" y="33"/>
                    <a:pt x="31" y="33"/>
                    <a:pt x="32" y="34"/>
                  </a:cubicBezTo>
                  <a:cubicBezTo>
                    <a:pt x="33" y="32"/>
                    <a:pt x="34" y="30"/>
                    <a:pt x="34" y="30"/>
                  </a:cubicBezTo>
                  <a:cubicBezTo>
                    <a:pt x="35" y="28"/>
                    <a:pt x="35" y="22"/>
                    <a:pt x="33" y="19"/>
                  </a:cubicBezTo>
                  <a:cubicBezTo>
                    <a:pt x="32" y="15"/>
                    <a:pt x="33" y="10"/>
                    <a:pt x="35" y="9"/>
                  </a:cubicBezTo>
                  <a:cubicBezTo>
                    <a:pt x="35" y="8"/>
                    <a:pt x="36" y="7"/>
                    <a:pt x="36" y="4"/>
                  </a:cubicBezTo>
                  <a:cubicBezTo>
                    <a:pt x="33" y="3"/>
                    <a:pt x="31" y="2"/>
                    <a:pt x="28" y="2"/>
                  </a:cubicBezTo>
                  <a:cubicBezTo>
                    <a:pt x="24" y="3"/>
                    <a:pt x="19" y="5"/>
                    <a:pt x="17" y="2"/>
                  </a:cubicBezTo>
                  <a:cubicBezTo>
                    <a:pt x="16" y="0"/>
                    <a:pt x="13" y="0"/>
                    <a:pt x="11" y="2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5"/>
                    <a:pt x="9" y="7"/>
                    <a:pt x="9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3" name="Freeform 119">
              <a:extLst>
                <a:ext uri="{FF2B5EF4-FFF2-40B4-BE49-F238E27FC236}">
                  <a16:creationId xmlns:a16="http://schemas.microsoft.com/office/drawing/2014/main" id="{F52540A5-9E10-1ADC-EBE9-EF804159F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004" y="4170941"/>
              <a:ext cx="106373" cy="180443"/>
            </a:xfrm>
            <a:custGeom>
              <a:avLst/>
              <a:gdLst>
                <a:gd name="T0" fmla="*/ 10 w 41"/>
                <a:gd name="T1" fmla="*/ 4 h 61"/>
                <a:gd name="T2" fmla="*/ 7 w 41"/>
                <a:gd name="T3" fmla="*/ 9 h 61"/>
                <a:gd name="T4" fmla="*/ 6 w 41"/>
                <a:gd name="T5" fmla="*/ 14 h 61"/>
                <a:gd name="T6" fmla="*/ 2 w 41"/>
                <a:gd name="T7" fmla="*/ 18 h 61"/>
                <a:gd name="T8" fmla="*/ 1 w 41"/>
                <a:gd name="T9" fmla="*/ 22 h 61"/>
                <a:gd name="T10" fmla="*/ 7 w 41"/>
                <a:gd name="T11" fmla="*/ 29 h 61"/>
                <a:gd name="T12" fmla="*/ 10 w 41"/>
                <a:gd name="T13" fmla="*/ 27 h 61"/>
                <a:gd name="T14" fmla="*/ 13 w 41"/>
                <a:gd name="T15" fmla="*/ 34 h 61"/>
                <a:gd name="T16" fmla="*/ 14 w 41"/>
                <a:gd name="T17" fmla="*/ 41 h 61"/>
                <a:gd name="T18" fmla="*/ 16 w 41"/>
                <a:gd name="T19" fmla="*/ 56 h 61"/>
                <a:gd name="T20" fmla="*/ 25 w 41"/>
                <a:gd name="T21" fmla="*/ 59 h 61"/>
                <a:gd name="T22" fmla="*/ 31 w 41"/>
                <a:gd name="T23" fmla="*/ 57 h 61"/>
                <a:gd name="T24" fmla="*/ 35 w 41"/>
                <a:gd name="T25" fmla="*/ 55 h 61"/>
                <a:gd name="T26" fmla="*/ 41 w 41"/>
                <a:gd name="T27" fmla="*/ 55 h 61"/>
                <a:gd name="T28" fmla="*/ 36 w 41"/>
                <a:gd name="T29" fmla="*/ 46 h 61"/>
                <a:gd name="T30" fmla="*/ 29 w 41"/>
                <a:gd name="T31" fmla="*/ 37 h 61"/>
                <a:gd name="T32" fmla="*/ 32 w 41"/>
                <a:gd name="T33" fmla="*/ 30 h 61"/>
                <a:gd name="T34" fmla="*/ 36 w 41"/>
                <a:gd name="T35" fmla="*/ 26 h 61"/>
                <a:gd name="T36" fmla="*/ 37 w 41"/>
                <a:gd name="T37" fmla="*/ 21 h 61"/>
                <a:gd name="T38" fmla="*/ 29 w 41"/>
                <a:gd name="T39" fmla="*/ 14 h 61"/>
                <a:gd name="T40" fmla="*/ 25 w 41"/>
                <a:gd name="T41" fmla="*/ 9 h 61"/>
                <a:gd name="T42" fmla="*/ 17 w 41"/>
                <a:gd name="T43" fmla="*/ 1 h 61"/>
                <a:gd name="T44" fmla="*/ 14 w 41"/>
                <a:gd name="T45" fmla="*/ 0 h 61"/>
                <a:gd name="T46" fmla="*/ 10 w 41"/>
                <a:gd name="T47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61">
                  <a:moveTo>
                    <a:pt x="10" y="4"/>
                  </a:moveTo>
                  <a:cubicBezTo>
                    <a:pt x="8" y="5"/>
                    <a:pt x="5" y="8"/>
                    <a:pt x="7" y="9"/>
                  </a:cubicBezTo>
                  <a:cubicBezTo>
                    <a:pt x="10" y="10"/>
                    <a:pt x="10" y="14"/>
                    <a:pt x="6" y="14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20"/>
                    <a:pt x="0" y="21"/>
                    <a:pt x="1" y="22"/>
                  </a:cubicBezTo>
                  <a:cubicBezTo>
                    <a:pt x="3" y="23"/>
                    <a:pt x="5" y="27"/>
                    <a:pt x="7" y="29"/>
                  </a:cubicBezTo>
                  <a:cubicBezTo>
                    <a:pt x="7" y="28"/>
                    <a:pt x="8" y="27"/>
                    <a:pt x="10" y="27"/>
                  </a:cubicBezTo>
                  <a:cubicBezTo>
                    <a:pt x="13" y="28"/>
                    <a:pt x="11" y="33"/>
                    <a:pt x="13" y="34"/>
                  </a:cubicBezTo>
                  <a:cubicBezTo>
                    <a:pt x="16" y="36"/>
                    <a:pt x="16" y="40"/>
                    <a:pt x="14" y="41"/>
                  </a:cubicBezTo>
                  <a:cubicBezTo>
                    <a:pt x="12" y="43"/>
                    <a:pt x="11" y="51"/>
                    <a:pt x="16" y="56"/>
                  </a:cubicBezTo>
                  <a:cubicBezTo>
                    <a:pt x="21" y="61"/>
                    <a:pt x="24" y="61"/>
                    <a:pt x="25" y="59"/>
                  </a:cubicBezTo>
                  <a:cubicBezTo>
                    <a:pt x="26" y="58"/>
                    <a:pt x="30" y="59"/>
                    <a:pt x="31" y="57"/>
                  </a:cubicBezTo>
                  <a:cubicBezTo>
                    <a:pt x="32" y="55"/>
                    <a:pt x="33" y="58"/>
                    <a:pt x="35" y="55"/>
                  </a:cubicBezTo>
                  <a:cubicBezTo>
                    <a:pt x="36" y="54"/>
                    <a:pt x="39" y="55"/>
                    <a:pt x="41" y="55"/>
                  </a:cubicBezTo>
                  <a:cubicBezTo>
                    <a:pt x="39" y="52"/>
                    <a:pt x="37" y="48"/>
                    <a:pt x="36" y="46"/>
                  </a:cubicBezTo>
                  <a:cubicBezTo>
                    <a:pt x="35" y="43"/>
                    <a:pt x="27" y="39"/>
                    <a:pt x="29" y="37"/>
                  </a:cubicBezTo>
                  <a:cubicBezTo>
                    <a:pt x="30" y="36"/>
                    <a:pt x="30" y="30"/>
                    <a:pt x="32" y="30"/>
                  </a:cubicBezTo>
                  <a:cubicBezTo>
                    <a:pt x="35" y="30"/>
                    <a:pt x="37" y="28"/>
                    <a:pt x="36" y="26"/>
                  </a:cubicBezTo>
                  <a:cubicBezTo>
                    <a:pt x="36" y="25"/>
                    <a:pt x="36" y="23"/>
                    <a:pt x="37" y="21"/>
                  </a:cubicBezTo>
                  <a:cubicBezTo>
                    <a:pt x="35" y="20"/>
                    <a:pt x="31" y="14"/>
                    <a:pt x="29" y="14"/>
                  </a:cubicBezTo>
                  <a:cubicBezTo>
                    <a:pt x="27" y="14"/>
                    <a:pt x="24" y="12"/>
                    <a:pt x="25" y="9"/>
                  </a:cubicBezTo>
                  <a:cubicBezTo>
                    <a:pt x="26" y="5"/>
                    <a:pt x="20" y="5"/>
                    <a:pt x="17" y="1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2" y="2"/>
                    <a:pt x="11" y="3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4" name="Freeform 120">
              <a:extLst>
                <a:ext uri="{FF2B5EF4-FFF2-40B4-BE49-F238E27FC236}">
                  <a16:creationId xmlns:a16="http://schemas.microsoft.com/office/drawing/2014/main" id="{B784629D-7FF0-095C-2C55-73BAA1DDC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436" y="4236101"/>
              <a:ext cx="67990" cy="97740"/>
            </a:xfrm>
            <a:custGeom>
              <a:avLst/>
              <a:gdLst>
                <a:gd name="T0" fmla="*/ 1 w 26"/>
                <a:gd name="T1" fmla="*/ 15 h 33"/>
                <a:gd name="T2" fmla="*/ 2 w 26"/>
                <a:gd name="T3" fmla="*/ 26 h 33"/>
                <a:gd name="T4" fmla="*/ 0 w 26"/>
                <a:gd name="T5" fmla="*/ 30 h 33"/>
                <a:gd name="T6" fmla="*/ 7 w 26"/>
                <a:gd name="T7" fmla="*/ 31 h 33"/>
                <a:gd name="T8" fmla="*/ 16 w 26"/>
                <a:gd name="T9" fmla="*/ 27 h 33"/>
                <a:gd name="T10" fmla="*/ 26 w 26"/>
                <a:gd name="T11" fmla="*/ 14 h 33"/>
                <a:gd name="T12" fmla="*/ 26 w 26"/>
                <a:gd name="T13" fmla="*/ 14 h 33"/>
                <a:gd name="T14" fmla="*/ 12 w 26"/>
                <a:gd name="T15" fmla="*/ 3 h 33"/>
                <a:gd name="T16" fmla="*/ 4 w 26"/>
                <a:gd name="T17" fmla="*/ 0 h 33"/>
                <a:gd name="T18" fmla="*/ 3 w 26"/>
                <a:gd name="T19" fmla="*/ 5 h 33"/>
                <a:gd name="T20" fmla="*/ 1 w 26"/>
                <a:gd name="T21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3">
                  <a:moveTo>
                    <a:pt x="1" y="15"/>
                  </a:moveTo>
                  <a:cubicBezTo>
                    <a:pt x="3" y="18"/>
                    <a:pt x="3" y="24"/>
                    <a:pt x="2" y="26"/>
                  </a:cubicBezTo>
                  <a:cubicBezTo>
                    <a:pt x="2" y="26"/>
                    <a:pt x="1" y="28"/>
                    <a:pt x="0" y="30"/>
                  </a:cubicBezTo>
                  <a:cubicBezTo>
                    <a:pt x="1" y="31"/>
                    <a:pt x="3" y="32"/>
                    <a:pt x="7" y="31"/>
                  </a:cubicBezTo>
                  <a:cubicBezTo>
                    <a:pt x="12" y="30"/>
                    <a:pt x="14" y="33"/>
                    <a:pt x="16" y="27"/>
                  </a:cubicBezTo>
                  <a:cubicBezTo>
                    <a:pt x="18" y="23"/>
                    <a:pt x="22" y="17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2"/>
                    <a:pt x="17" y="4"/>
                    <a:pt x="12" y="3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1" y="6"/>
                    <a:pt x="0" y="11"/>
                    <a:pt x="1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5" name="Freeform 121">
              <a:extLst>
                <a:ext uri="{FF2B5EF4-FFF2-40B4-BE49-F238E27FC236}">
                  <a16:creationId xmlns:a16="http://schemas.microsoft.com/office/drawing/2014/main" id="{B3433FA8-3185-1527-2279-35FCB999E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0785" y="3778725"/>
              <a:ext cx="230289" cy="95235"/>
            </a:xfrm>
            <a:custGeom>
              <a:avLst/>
              <a:gdLst>
                <a:gd name="T0" fmla="*/ 72 w 89"/>
                <a:gd name="T1" fmla="*/ 20 h 32"/>
                <a:gd name="T2" fmla="*/ 31 w 89"/>
                <a:gd name="T3" fmla="*/ 4 h 32"/>
                <a:gd name="T4" fmla="*/ 1 w 89"/>
                <a:gd name="T5" fmla="*/ 14 h 32"/>
                <a:gd name="T6" fmla="*/ 16 w 89"/>
                <a:gd name="T7" fmla="*/ 8 h 32"/>
                <a:gd name="T8" fmla="*/ 24 w 89"/>
                <a:gd name="T9" fmla="*/ 11 h 32"/>
                <a:gd name="T10" fmla="*/ 38 w 89"/>
                <a:gd name="T11" fmla="*/ 14 h 32"/>
                <a:gd name="T12" fmla="*/ 56 w 89"/>
                <a:gd name="T13" fmla="*/ 24 h 32"/>
                <a:gd name="T14" fmla="*/ 60 w 89"/>
                <a:gd name="T15" fmla="*/ 30 h 32"/>
                <a:gd name="T16" fmla="*/ 88 w 89"/>
                <a:gd name="T17" fmla="*/ 30 h 32"/>
                <a:gd name="T18" fmla="*/ 72 w 89"/>
                <a:gd name="T1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2">
                  <a:moveTo>
                    <a:pt x="72" y="20"/>
                  </a:moveTo>
                  <a:cubicBezTo>
                    <a:pt x="66" y="20"/>
                    <a:pt x="48" y="8"/>
                    <a:pt x="31" y="4"/>
                  </a:cubicBezTo>
                  <a:cubicBezTo>
                    <a:pt x="14" y="0"/>
                    <a:pt x="0" y="12"/>
                    <a:pt x="1" y="14"/>
                  </a:cubicBezTo>
                  <a:cubicBezTo>
                    <a:pt x="4" y="17"/>
                    <a:pt x="12" y="11"/>
                    <a:pt x="16" y="8"/>
                  </a:cubicBezTo>
                  <a:cubicBezTo>
                    <a:pt x="20" y="5"/>
                    <a:pt x="24" y="9"/>
                    <a:pt x="24" y="11"/>
                  </a:cubicBezTo>
                  <a:cubicBezTo>
                    <a:pt x="25" y="13"/>
                    <a:pt x="30" y="14"/>
                    <a:pt x="38" y="14"/>
                  </a:cubicBezTo>
                  <a:cubicBezTo>
                    <a:pt x="47" y="15"/>
                    <a:pt x="48" y="22"/>
                    <a:pt x="56" y="24"/>
                  </a:cubicBezTo>
                  <a:cubicBezTo>
                    <a:pt x="64" y="26"/>
                    <a:pt x="56" y="29"/>
                    <a:pt x="60" y="30"/>
                  </a:cubicBezTo>
                  <a:cubicBezTo>
                    <a:pt x="64" y="32"/>
                    <a:pt x="86" y="31"/>
                    <a:pt x="88" y="30"/>
                  </a:cubicBezTo>
                  <a:cubicBezTo>
                    <a:pt x="89" y="28"/>
                    <a:pt x="78" y="20"/>
                    <a:pt x="72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6" name="Freeform 122">
              <a:extLst>
                <a:ext uri="{FF2B5EF4-FFF2-40B4-BE49-F238E27FC236}">
                  <a16:creationId xmlns:a16="http://schemas.microsoft.com/office/drawing/2014/main" id="{942F960F-9345-FB93-25BB-913083FD1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381" y="3906539"/>
              <a:ext cx="54830" cy="26315"/>
            </a:xfrm>
            <a:custGeom>
              <a:avLst/>
              <a:gdLst>
                <a:gd name="T0" fmla="*/ 2 w 21"/>
                <a:gd name="T1" fmla="*/ 3 h 9"/>
                <a:gd name="T2" fmla="*/ 19 w 21"/>
                <a:gd name="T3" fmla="*/ 6 h 9"/>
                <a:gd name="T4" fmla="*/ 2 w 21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9">
                  <a:moveTo>
                    <a:pt x="2" y="3"/>
                  </a:moveTo>
                  <a:cubicBezTo>
                    <a:pt x="3" y="6"/>
                    <a:pt x="18" y="9"/>
                    <a:pt x="19" y="6"/>
                  </a:cubicBezTo>
                  <a:cubicBezTo>
                    <a:pt x="21" y="3"/>
                    <a:pt x="0" y="0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7" name="Freeform 123">
              <a:extLst>
                <a:ext uri="{FF2B5EF4-FFF2-40B4-BE49-F238E27FC236}">
                  <a16:creationId xmlns:a16="http://schemas.microsoft.com/office/drawing/2014/main" id="{6CBFA2EA-BC7F-67BB-0B16-4C541E7EC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121" y="3904033"/>
              <a:ext cx="47155" cy="28820"/>
            </a:xfrm>
            <a:custGeom>
              <a:avLst/>
              <a:gdLst>
                <a:gd name="T0" fmla="*/ 3 w 18"/>
                <a:gd name="T1" fmla="*/ 5 h 10"/>
                <a:gd name="T2" fmla="*/ 17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6" y="7"/>
                    <a:pt x="17" y="5"/>
                  </a:cubicBezTo>
                  <a:cubicBezTo>
                    <a:pt x="18" y="1"/>
                    <a:pt x="0" y="0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8" name="Freeform 124">
              <a:extLst>
                <a:ext uri="{FF2B5EF4-FFF2-40B4-BE49-F238E27FC236}">
                  <a16:creationId xmlns:a16="http://schemas.microsoft.com/office/drawing/2014/main" id="{142B4AA0-A0CF-1432-3806-ED33CA2E9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5073" y="1511895"/>
              <a:ext cx="1335684" cy="1145320"/>
            </a:xfrm>
            <a:custGeom>
              <a:avLst/>
              <a:gdLst>
                <a:gd name="T0" fmla="*/ 452 w 515"/>
                <a:gd name="T1" fmla="*/ 45 h 386"/>
                <a:gd name="T2" fmla="*/ 414 w 515"/>
                <a:gd name="T3" fmla="*/ 62 h 386"/>
                <a:gd name="T4" fmla="*/ 412 w 515"/>
                <a:gd name="T5" fmla="*/ 40 h 386"/>
                <a:gd name="T6" fmla="*/ 369 w 515"/>
                <a:gd name="T7" fmla="*/ 36 h 386"/>
                <a:gd name="T8" fmla="*/ 411 w 515"/>
                <a:gd name="T9" fmla="*/ 29 h 386"/>
                <a:gd name="T10" fmla="*/ 408 w 515"/>
                <a:gd name="T11" fmla="*/ 13 h 386"/>
                <a:gd name="T12" fmla="*/ 348 w 515"/>
                <a:gd name="T13" fmla="*/ 1 h 386"/>
                <a:gd name="T14" fmla="*/ 293 w 515"/>
                <a:gd name="T15" fmla="*/ 8 h 386"/>
                <a:gd name="T16" fmla="*/ 251 w 515"/>
                <a:gd name="T17" fmla="*/ 9 h 386"/>
                <a:gd name="T18" fmla="*/ 217 w 515"/>
                <a:gd name="T19" fmla="*/ 24 h 386"/>
                <a:gd name="T20" fmla="*/ 208 w 515"/>
                <a:gd name="T21" fmla="*/ 29 h 386"/>
                <a:gd name="T22" fmla="*/ 184 w 515"/>
                <a:gd name="T23" fmla="*/ 36 h 386"/>
                <a:gd name="T24" fmla="*/ 161 w 515"/>
                <a:gd name="T25" fmla="*/ 44 h 386"/>
                <a:gd name="T26" fmla="*/ 121 w 515"/>
                <a:gd name="T27" fmla="*/ 36 h 386"/>
                <a:gd name="T28" fmla="*/ 99 w 515"/>
                <a:gd name="T29" fmla="*/ 53 h 386"/>
                <a:gd name="T30" fmla="*/ 65 w 515"/>
                <a:gd name="T31" fmla="*/ 74 h 386"/>
                <a:gd name="T32" fmla="*/ 0 w 515"/>
                <a:gd name="T33" fmla="*/ 107 h 386"/>
                <a:gd name="T34" fmla="*/ 42 w 515"/>
                <a:gd name="T35" fmla="*/ 119 h 386"/>
                <a:gd name="T36" fmla="*/ 12 w 515"/>
                <a:gd name="T37" fmla="*/ 129 h 386"/>
                <a:gd name="T38" fmla="*/ 37 w 515"/>
                <a:gd name="T39" fmla="*/ 146 h 386"/>
                <a:gd name="T40" fmla="*/ 70 w 515"/>
                <a:gd name="T41" fmla="*/ 144 h 386"/>
                <a:gd name="T42" fmla="*/ 121 w 515"/>
                <a:gd name="T43" fmla="*/ 158 h 386"/>
                <a:gd name="T44" fmla="*/ 146 w 515"/>
                <a:gd name="T45" fmla="*/ 192 h 386"/>
                <a:gd name="T46" fmla="*/ 150 w 515"/>
                <a:gd name="T47" fmla="*/ 223 h 386"/>
                <a:gd name="T48" fmla="*/ 182 w 515"/>
                <a:gd name="T49" fmla="*/ 233 h 386"/>
                <a:gd name="T50" fmla="*/ 179 w 515"/>
                <a:gd name="T51" fmla="*/ 246 h 386"/>
                <a:gd name="T52" fmla="*/ 174 w 515"/>
                <a:gd name="T53" fmla="*/ 267 h 386"/>
                <a:gd name="T54" fmla="*/ 169 w 515"/>
                <a:gd name="T55" fmla="*/ 292 h 386"/>
                <a:gd name="T56" fmla="*/ 175 w 515"/>
                <a:gd name="T57" fmla="*/ 326 h 386"/>
                <a:gd name="T58" fmla="*/ 191 w 515"/>
                <a:gd name="T59" fmla="*/ 346 h 386"/>
                <a:gd name="T60" fmla="*/ 214 w 515"/>
                <a:gd name="T61" fmla="*/ 373 h 386"/>
                <a:gd name="T62" fmla="*/ 247 w 515"/>
                <a:gd name="T63" fmla="*/ 385 h 386"/>
                <a:gd name="T64" fmla="*/ 257 w 515"/>
                <a:gd name="T65" fmla="*/ 352 h 386"/>
                <a:gd name="T66" fmla="*/ 271 w 515"/>
                <a:gd name="T67" fmla="*/ 336 h 386"/>
                <a:gd name="T68" fmla="*/ 272 w 515"/>
                <a:gd name="T69" fmla="*/ 320 h 386"/>
                <a:gd name="T70" fmla="*/ 286 w 515"/>
                <a:gd name="T71" fmla="*/ 309 h 386"/>
                <a:gd name="T72" fmla="*/ 299 w 515"/>
                <a:gd name="T73" fmla="*/ 306 h 386"/>
                <a:gd name="T74" fmla="*/ 344 w 515"/>
                <a:gd name="T75" fmla="*/ 277 h 386"/>
                <a:gd name="T76" fmla="*/ 373 w 515"/>
                <a:gd name="T77" fmla="*/ 269 h 386"/>
                <a:gd name="T78" fmla="*/ 430 w 515"/>
                <a:gd name="T79" fmla="*/ 244 h 386"/>
                <a:gd name="T80" fmla="*/ 399 w 515"/>
                <a:gd name="T81" fmla="*/ 237 h 386"/>
                <a:gd name="T82" fmla="*/ 431 w 515"/>
                <a:gd name="T83" fmla="*/ 239 h 386"/>
                <a:gd name="T84" fmla="*/ 424 w 515"/>
                <a:gd name="T85" fmla="*/ 210 h 386"/>
                <a:gd name="T86" fmla="*/ 408 w 515"/>
                <a:gd name="T87" fmla="*/ 195 h 386"/>
                <a:gd name="T88" fmla="*/ 444 w 515"/>
                <a:gd name="T89" fmla="*/ 190 h 386"/>
                <a:gd name="T90" fmla="*/ 454 w 515"/>
                <a:gd name="T91" fmla="*/ 172 h 386"/>
                <a:gd name="T92" fmla="*/ 450 w 515"/>
                <a:gd name="T93" fmla="*/ 145 h 386"/>
                <a:gd name="T94" fmla="*/ 440 w 515"/>
                <a:gd name="T95" fmla="*/ 133 h 386"/>
                <a:gd name="T96" fmla="*/ 444 w 515"/>
                <a:gd name="T97" fmla="*/ 121 h 386"/>
                <a:gd name="T98" fmla="*/ 432 w 515"/>
                <a:gd name="T99" fmla="*/ 116 h 386"/>
                <a:gd name="T100" fmla="*/ 466 w 515"/>
                <a:gd name="T101" fmla="*/ 80 h 386"/>
                <a:gd name="T102" fmla="*/ 457 w 515"/>
                <a:gd name="T103" fmla="*/ 71 h 386"/>
                <a:gd name="T104" fmla="*/ 467 w 515"/>
                <a:gd name="T105" fmla="*/ 61 h 386"/>
                <a:gd name="T106" fmla="*/ 515 w 515"/>
                <a:gd name="T107" fmla="*/ 44 h 386"/>
                <a:gd name="T108" fmla="*/ 170 w 515"/>
                <a:gd name="T109" fmla="*/ 247 h 386"/>
                <a:gd name="T110" fmla="*/ 161 w 515"/>
                <a:gd name="T111" fmla="*/ 25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5" h="386">
                  <a:moveTo>
                    <a:pt x="487" y="36"/>
                  </a:moveTo>
                  <a:cubicBezTo>
                    <a:pt x="477" y="36"/>
                    <a:pt x="470" y="38"/>
                    <a:pt x="469" y="44"/>
                  </a:cubicBezTo>
                  <a:cubicBezTo>
                    <a:pt x="469" y="50"/>
                    <a:pt x="457" y="43"/>
                    <a:pt x="452" y="45"/>
                  </a:cubicBezTo>
                  <a:cubicBezTo>
                    <a:pt x="447" y="47"/>
                    <a:pt x="450" y="40"/>
                    <a:pt x="445" y="42"/>
                  </a:cubicBezTo>
                  <a:cubicBezTo>
                    <a:pt x="440" y="45"/>
                    <a:pt x="434" y="51"/>
                    <a:pt x="428" y="53"/>
                  </a:cubicBezTo>
                  <a:cubicBezTo>
                    <a:pt x="422" y="56"/>
                    <a:pt x="418" y="62"/>
                    <a:pt x="414" y="62"/>
                  </a:cubicBezTo>
                  <a:cubicBezTo>
                    <a:pt x="410" y="63"/>
                    <a:pt x="422" y="51"/>
                    <a:pt x="428" y="45"/>
                  </a:cubicBezTo>
                  <a:cubicBezTo>
                    <a:pt x="434" y="39"/>
                    <a:pt x="431" y="32"/>
                    <a:pt x="423" y="33"/>
                  </a:cubicBezTo>
                  <a:cubicBezTo>
                    <a:pt x="415" y="34"/>
                    <a:pt x="417" y="39"/>
                    <a:pt x="412" y="40"/>
                  </a:cubicBezTo>
                  <a:cubicBezTo>
                    <a:pt x="408" y="41"/>
                    <a:pt x="386" y="51"/>
                    <a:pt x="385" y="48"/>
                  </a:cubicBezTo>
                  <a:cubicBezTo>
                    <a:pt x="384" y="45"/>
                    <a:pt x="403" y="39"/>
                    <a:pt x="403" y="37"/>
                  </a:cubicBezTo>
                  <a:cubicBezTo>
                    <a:pt x="402" y="35"/>
                    <a:pt x="379" y="35"/>
                    <a:pt x="369" y="36"/>
                  </a:cubicBezTo>
                  <a:cubicBezTo>
                    <a:pt x="358" y="38"/>
                    <a:pt x="340" y="44"/>
                    <a:pt x="339" y="41"/>
                  </a:cubicBezTo>
                  <a:cubicBezTo>
                    <a:pt x="339" y="38"/>
                    <a:pt x="361" y="33"/>
                    <a:pt x="372" y="32"/>
                  </a:cubicBezTo>
                  <a:cubicBezTo>
                    <a:pt x="383" y="31"/>
                    <a:pt x="403" y="33"/>
                    <a:pt x="411" y="29"/>
                  </a:cubicBezTo>
                  <a:cubicBezTo>
                    <a:pt x="420" y="26"/>
                    <a:pt x="433" y="26"/>
                    <a:pt x="435" y="23"/>
                  </a:cubicBezTo>
                  <a:cubicBezTo>
                    <a:pt x="437" y="20"/>
                    <a:pt x="425" y="16"/>
                    <a:pt x="419" y="17"/>
                  </a:cubicBezTo>
                  <a:cubicBezTo>
                    <a:pt x="413" y="17"/>
                    <a:pt x="407" y="16"/>
                    <a:pt x="408" y="13"/>
                  </a:cubicBezTo>
                  <a:cubicBezTo>
                    <a:pt x="408" y="10"/>
                    <a:pt x="398" y="9"/>
                    <a:pt x="397" y="7"/>
                  </a:cubicBezTo>
                  <a:cubicBezTo>
                    <a:pt x="396" y="5"/>
                    <a:pt x="378" y="7"/>
                    <a:pt x="374" y="4"/>
                  </a:cubicBezTo>
                  <a:cubicBezTo>
                    <a:pt x="370" y="2"/>
                    <a:pt x="358" y="0"/>
                    <a:pt x="348" y="1"/>
                  </a:cubicBezTo>
                  <a:cubicBezTo>
                    <a:pt x="338" y="2"/>
                    <a:pt x="318" y="2"/>
                    <a:pt x="313" y="2"/>
                  </a:cubicBezTo>
                  <a:cubicBezTo>
                    <a:pt x="308" y="3"/>
                    <a:pt x="305" y="4"/>
                    <a:pt x="301" y="4"/>
                  </a:cubicBezTo>
                  <a:cubicBezTo>
                    <a:pt x="297" y="4"/>
                    <a:pt x="290" y="5"/>
                    <a:pt x="293" y="8"/>
                  </a:cubicBezTo>
                  <a:cubicBezTo>
                    <a:pt x="297" y="13"/>
                    <a:pt x="286" y="15"/>
                    <a:pt x="287" y="11"/>
                  </a:cubicBezTo>
                  <a:cubicBezTo>
                    <a:pt x="288" y="8"/>
                    <a:pt x="277" y="6"/>
                    <a:pt x="274" y="9"/>
                  </a:cubicBezTo>
                  <a:cubicBezTo>
                    <a:pt x="270" y="12"/>
                    <a:pt x="254" y="5"/>
                    <a:pt x="251" y="9"/>
                  </a:cubicBezTo>
                  <a:cubicBezTo>
                    <a:pt x="249" y="12"/>
                    <a:pt x="229" y="11"/>
                    <a:pt x="223" y="12"/>
                  </a:cubicBezTo>
                  <a:cubicBezTo>
                    <a:pt x="217" y="13"/>
                    <a:pt x="232" y="17"/>
                    <a:pt x="232" y="20"/>
                  </a:cubicBezTo>
                  <a:cubicBezTo>
                    <a:pt x="231" y="22"/>
                    <a:pt x="213" y="20"/>
                    <a:pt x="217" y="24"/>
                  </a:cubicBezTo>
                  <a:cubicBezTo>
                    <a:pt x="220" y="29"/>
                    <a:pt x="232" y="32"/>
                    <a:pt x="238" y="38"/>
                  </a:cubicBezTo>
                  <a:cubicBezTo>
                    <a:pt x="244" y="43"/>
                    <a:pt x="234" y="40"/>
                    <a:pt x="227" y="36"/>
                  </a:cubicBezTo>
                  <a:cubicBezTo>
                    <a:pt x="221" y="31"/>
                    <a:pt x="212" y="33"/>
                    <a:pt x="208" y="29"/>
                  </a:cubicBezTo>
                  <a:cubicBezTo>
                    <a:pt x="204" y="24"/>
                    <a:pt x="190" y="21"/>
                    <a:pt x="186" y="24"/>
                  </a:cubicBezTo>
                  <a:cubicBezTo>
                    <a:pt x="181" y="27"/>
                    <a:pt x="196" y="32"/>
                    <a:pt x="196" y="35"/>
                  </a:cubicBezTo>
                  <a:cubicBezTo>
                    <a:pt x="196" y="39"/>
                    <a:pt x="186" y="35"/>
                    <a:pt x="184" y="36"/>
                  </a:cubicBezTo>
                  <a:cubicBezTo>
                    <a:pt x="183" y="37"/>
                    <a:pt x="174" y="27"/>
                    <a:pt x="169" y="27"/>
                  </a:cubicBezTo>
                  <a:cubicBezTo>
                    <a:pt x="164" y="27"/>
                    <a:pt x="168" y="32"/>
                    <a:pt x="168" y="38"/>
                  </a:cubicBezTo>
                  <a:cubicBezTo>
                    <a:pt x="168" y="44"/>
                    <a:pt x="158" y="48"/>
                    <a:pt x="161" y="44"/>
                  </a:cubicBezTo>
                  <a:cubicBezTo>
                    <a:pt x="164" y="40"/>
                    <a:pt x="162" y="29"/>
                    <a:pt x="157" y="27"/>
                  </a:cubicBezTo>
                  <a:cubicBezTo>
                    <a:pt x="151" y="25"/>
                    <a:pt x="138" y="31"/>
                    <a:pt x="131" y="31"/>
                  </a:cubicBezTo>
                  <a:cubicBezTo>
                    <a:pt x="124" y="30"/>
                    <a:pt x="115" y="33"/>
                    <a:pt x="121" y="36"/>
                  </a:cubicBezTo>
                  <a:cubicBezTo>
                    <a:pt x="127" y="40"/>
                    <a:pt x="121" y="42"/>
                    <a:pt x="115" y="38"/>
                  </a:cubicBezTo>
                  <a:cubicBezTo>
                    <a:pt x="110" y="34"/>
                    <a:pt x="93" y="38"/>
                    <a:pt x="96" y="40"/>
                  </a:cubicBezTo>
                  <a:cubicBezTo>
                    <a:pt x="100" y="43"/>
                    <a:pt x="101" y="50"/>
                    <a:pt x="99" y="53"/>
                  </a:cubicBezTo>
                  <a:cubicBezTo>
                    <a:pt x="97" y="56"/>
                    <a:pt x="89" y="50"/>
                    <a:pt x="83" y="50"/>
                  </a:cubicBezTo>
                  <a:cubicBezTo>
                    <a:pt x="76" y="51"/>
                    <a:pt x="43" y="67"/>
                    <a:pt x="45" y="71"/>
                  </a:cubicBezTo>
                  <a:cubicBezTo>
                    <a:pt x="47" y="75"/>
                    <a:pt x="61" y="72"/>
                    <a:pt x="65" y="74"/>
                  </a:cubicBezTo>
                  <a:cubicBezTo>
                    <a:pt x="70" y="77"/>
                    <a:pt x="64" y="86"/>
                    <a:pt x="58" y="90"/>
                  </a:cubicBezTo>
                  <a:cubicBezTo>
                    <a:pt x="53" y="94"/>
                    <a:pt x="32" y="90"/>
                    <a:pt x="32" y="95"/>
                  </a:cubicBezTo>
                  <a:cubicBezTo>
                    <a:pt x="31" y="99"/>
                    <a:pt x="0" y="100"/>
                    <a:pt x="0" y="107"/>
                  </a:cubicBezTo>
                  <a:cubicBezTo>
                    <a:pt x="0" y="110"/>
                    <a:pt x="1" y="112"/>
                    <a:pt x="5" y="113"/>
                  </a:cubicBezTo>
                  <a:cubicBezTo>
                    <a:pt x="9" y="114"/>
                    <a:pt x="15" y="113"/>
                    <a:pt x="19" y="117"/>
                  </a:cubicBezTo>
                  <a:cubicBezTo>
                    <a:pt x="23" y="122"/>
                    <a:pt x="34" y="122"/>
                    <a:pt x="42" y="119"/>
                  </a:cubicBezTo>
                  <a:cubicBezTo>
                    <a:pt x="49" y="116"/>
                    <a:pt x="55" y="119"/>
                    <a:pt x="55" y="124"/>
                  </a:cubicBezTo>
                  <a:cubicBezTo>
                    <a:pt x="55" y="128"/>
                    <a:pt x="37" y="122"/>
                    <a:pt x="32" y="125"/>
                  </a:cubicBezTo>
                  <a:cubicBezTo>
                    <a:pt x="27" y="129"/>
                    <a:pt x="11" y="126"/>
                    <a:pt x="12" y="129"/>
                  </a:cubicBezTo>
                  <a:cubicBezTo>
                    <a:pt x="12" y="133"/>
                    <a:pt x="20" y="132"/>
                    <a:pt x="27" y="133"/>
                  </a:cubicBezTo>
                  <a:cubicBezTo>
                    <a:pt x="33" y="135"/>
                    <a:pt x="27" y="137"/>
                    <a:pt x="27" y="140"/>
                  </a:cubicBezTo>
                  <a:cubicBezTo>
                    <a:pt x="27" y="143"/>
                    <a:pt x="30" y="142"/>
                    <a:pt x="37" y="146"/>
                  </a:cubicBezTo>
                  <a:cubicBezTo>
                    <a:pt x="43" y="149"/>
                    <a:pt x="54" y="151"/>
                    <a:pt x="51" y="147"/>
                  </a:cubicBezTo>
                  <a:cubicBezTo>
                    <a:pt x="47" y="143"/>
                    <a:pt x="57" y="144"/>
                    <a:pt x="59" y="146"/>
                  </a:cubicBezTo>
                  <a:cubicBezTo>
                    <a:pt x="61" y="148"/>
                    <a:pt x="66" y="143"/>
                    <a:pt x="70" y="144"/>
                  </a:cubicBezTo>
                  <a:cubicBezTo>
                    <a:pt x="75" y="145"/>
                    <a:pt x="77" y="140"/>
                    <a:pt x="80" y="142"/>
                  </a:cubicBezTo>
                  <a:cubicBezTo>
                    <a:pt x="84" y="145"/>
                    <a:pt x="102" y="146"/>
                    <a:pt x="108" y="149"/>
                  </a:cubicBezTo>
                  <a:cubicBezTo>
                    <a:pt x="114" y="153"/>
                    <a:pt x="122" y="153"/>
                    <a:pt x="121" y="158"/>
                  </a:cubicBezTo>
                  <a:cubicBezTo>
                    <a:pt x="120" y="163"/>
                    <a:pt x="126" y="166"/>
                    <a:pt x="133" y="169"/>
                  </a:cubicBezTo>
                  <a:cubicBezTo>
                    <a:pt x="139" y="172"/>
                    <a:pt x="141" y="179"/>
                    <a:pt x="140" y="183"/>
                  </a:cubicBezTo>
                  <a:cubicBezTo>
                    <a:pt x="140" y="187"/>
                    <a:pt x="148" y="190"/>
                    <a:pt x="146" y="192"/>
                  </a:cubicBezTo>
                  <a:cubicBezTo>
                    <a:pt x="145" y="194"/>
                    <a:pt x="146" y="197"/>
                    <a:pt x="151" y="201"/>
                  </a:cubicBezTo>
                  <a:cubicBezTo>
                    <a:pt x="155" y="205"/>
                    <a:pt x="144" y="208"/>
                    <a:pt x="146" y="211"/>
                  </a:cubicBezTo>
                  <a:cubicBezTo>
                    <a:pt x="149" y="215"/>
                    <a:pt x="142" y="222"/>
                    <a:pt x="150" y="223"/>
                  </a:cubicBezTo>
                  <a:cubicBezTo>
                    <a:pt x="158" y="224"/>
                    <a:pt x="157" y="217"/>
                    <a:pt x="163" y="217"/>
                  </a:cubicBezTo>
                  <a:cubicBezTo>
                    <a:pt x="169" y="217"/>
                    <a:pt x="163" y="223"/>
                    <a:pt x="166" y="226"/>
                  </a:cubicBezTo>
                  <a:cubicBezTo>
                    <a:pt x="169" y="229"/>
                    <a:pt x="176" y="228"/>
                    <a:pt x="182" y="233"/>
                  </a:cubicBezTo>
                  <a:cubicBezTo>
                    <a:pt x="189" y="239"/>
                    <a:pt x="185" y="241"/>
                    <a:pt x="179" y="237"/>
                  </a:cubicBezTo>
                  <a:cubicBezTo>
                    <a:pt x="173" y="233"/>
                    <a:pt x="156" y="234"/>
                    <a:pt x="156" y="235"/>
                  </a:cubicBezTo>
                  <a:cubicBezTo>
                    <a:pt x="156" y="237"/>
                    <a:pt x="175" y="247"/>
                    <a:pt x="179" y="246"/>
                  </a:cubicBezTo>
                  <a:cubicBezTo>
                    <a:pt x="183" y="244"/>
                    <a:pt x="189" y="252"/>
                    <a:pt x="187" y="254"/>
                  </a:cubicBezTo>
                  <a:cubicBezTo>
                    <a:pt x="184" y="257"/>
                    <a:pt x="185" y="263"/>
                    <a:pt x="185" y="266"/>
                  </a:cubicBezTo>
                  <a:cubicBezTo>
                    <a:pt x="184" y="269"/>
                    <a:pt x="178" y="266"/>
                    <a:pt x="174" y="267"/>
                  </a:cubicBezTo>
                  <a:cubicBezTo>
                    <a:pt x="170" y="267"/>
                    <a:pt x="167" y="268"/>
                    <a:pt x="167" y="273"/>
                  </a:cubicBezTo>
                  <a:cubicBezTo>
                    <a:pt x="167" y="277"/>
                    <a:pt x="161" y="280"/>
                    <a:pt x="160" y="285"/>
                  </a:cubicBezTo>
                  <a:cubicBezTo>
                    <a:pt x="160" y="290"/>
                    <a:pt x="165" y="290"/>
                    <a:pt x="169" y="292"/>
                  </a:cubicBezTo>
                  <a:cubicBezTo>
                    <a:pt x="172" y="294"/>
                    <a:pt x="163" y="296"/>
                    <a:pt x="162" y="300"/>
                  </a:cubicBezTo>
                  <a:cubicBezTo>
                    <a:pt x="162" y="303"/>
                    <a:pt x="171" y="310"/>
                    <a:pt x="174" y="312"/>
                  </a:cubicBezTo>
                  <a:cubicBezTo>
                    <a:pt x="177" y="314"/>
                    <a:pt x="174" y="322"/>
                    <a:pt x="175" y="326"/>
                  </a:cubicBezTo>
                  <a:cubicBezTo>
                    <a:pt x="177" y="331"/>
                    <a:pt x="181" y="325"/>
                    <a:pt x="180" y="331"/>
                  </a:cubicBezTo>
                  <a:cubicBezTo>
                    <a:pt x="180" y="336"/>
                    <a:pt x="184" y="336"/>
                    <a:pt x="185" y="339"/>
                  </a:cubicBezTo>
                  <a:cubicBezTo>
                    <a:pt x="185" y="343"/>
                    <a:pt x="193" y="342"/>
                    <a:pt x="191" y="346"/>
                  </a:cubicBezTo>
                  <a:cubicBezTo>
                    <a:pt x="190" y="351"/>
                    <a:pt x="193" y="354"/>
                    <a:pt x="195" y="357"/>
                  </a:cubicBezTo>
                  <a:cubicBezTo>
                    <a:pt x="197" y="359"/>
                    <a:pt x="203" y="363"/>
                    <a:pt x="204" y="367"/>
                  </a:cubicBezTo>
                  <a:cubicBezTo>
                    <a:pt x="206" y="370"/>
                    <a:pt x="209" y="374"/>
                    <a:pt x="214" y="373"/>
                  </a:cubicBezTo>
                  <a:cubicBezTo>
                    <a:pt x="218" y="372"/>
                    <a:pt x="219" y="376"/>
                    <a:pt x="222" y="375"/>
                  </a:cubicBezTo>
                  <a:cubicBezTo>
                    <a:pt x="226" y="375"/>
                    <a:pt x="231" y="377"/>
                    <a:pt x="232" y="380"/>
                  </a:cubicBezTo>
                  <a:cubicBezTo>
                    <a:pt x="233" y="382"/>
                    <a:pt x="244" y="385"/>
                    <a:pt x="247" y="385"/>
                  </a:cubicBezTo>
                  <a:cubicBezTo>
                    <a:pt x="250" y="386"/>
                    <a:pt x="250" y="380"/>
                    <a:pt x="253" y="379"/>
                  </a:cubicBezTo>
                  <a:cubicBezTo>
                    <a:pt x="256" y="377"/>
                    <a:pt x="255" y="366"/>
                    <a:pt x="257" y="366"/>
                  </a:cubicBezTo>
                  <a:cubicBezTo>
                    <a:pt x="260" y="365"/>
                    <a:pt x="259" y="353"/>
                    <a:pt x="257" y="352"/>
                  </a:cubicBezTo>
                  <a:cubicBezTo>
                    <a:pt x="254" y="351"/>
                    <a:pt x="255" y="347"/>
                    <a:pt x="261" y="348"/>
                  </a:cubicBezTo>
                  <a:cubicBezTo>
                    <a:pt x="266" y="349"/>
                    <a:pt x="264" y="343"/>
                    <a:pt x="267" y="343"/>
                  </a:cubicBezTo>
                  <a:cubicBezTo>
                    <a:pt x="270" y="342"/>
                    <a:pt x="269" y="337"/>
                    <a:pt x="271" y="336"/>
                  </a:cubicBezTo>
                  <a:cubicBezTo>
                    <a:pt x="273" y="336"/>
                    <a:pt x="272" y="332"/>
                    <a:pt x="271" y="330"/>
                  </a:cubicBezTo>
                  <a:cubicBezTo>
                    <a:pt x="269" y="328"/>
                    <a:pt x="271" y="327"/>
                    <a:pt x="274" y="326"/>
                  </a:cubicBezTo>
                  <a:cubicBezTo>
                    <a:pt x="277" y="326"/>
                    <a:pt x="276" y="321"/>
                    <a:pt x="272" y="320"/>
                  </a:cubicBezTo>
                  <a:cubicBezTo>
                    <a:pt x="268" y="318"/>
                    <a:pt x="270" y="314"/>
                    <a:pt x="274" y="317"/>
                  </a:cubicBezTo>
                  <a:cubicBezTo>
                    <a:pt x="278" y="319"/>
                    <a:pt x="281" y="317"/>
                    <a:pt x="278" y="314"/>
                  </a:cubicBezTo>
                  <a:cubicBezTo>
                    <a:pt x="276" y="311"/>
                    <a:pt x="281" y="310"/>
                    <a:pt x="286" y="309"/>
                  </a:cubicBezTo>
                  <a:cubicBezTo>
                    <a:pt x="292" y="309"/>
                    <a:pt x="294" y="306"/>
                    <a:pt x="293" y="302"/>
                  </a:cubicBezTo>
                  <a:cubicBezTo>
                    <a:pt x="292" y="298"/>
                    <a:pt x="299" y="298"/>
                    <a:pt x="298" y="302"/>
                  </a:cubicBezTo>
                  <a:cubicBezTo>
                    <a:pt x="296" y="305"/>
                    <a:pt x="297" y="309"/>
                    <a:pt x="299" y="306"/>
                  </a:cubicBezTo>
                  <a:cubicBezTo>
                    <a:pt x="302" y="304"/>
                    <a:pt x="307" y="306"/>
                    <a:pt x="315" y="303"/>
                  </a:cubicBezTo>
                  <a:cubicBezTo>
                    <a:pt x="323" y="301"/>
                    <a:pt x="332" y="294"/>
                    <a:pt x="334" y="287"/>
                  </a:cubicBezTo>
                  <a:cubicBezTo>
                    <a:pt x="336" y="280"/>
                    <a:pt x="345" y="281"/>
                    <a:pt x="344" y="277"/>
                  </a:cubicBezTo>
                  <a:cubicBezTo>
                    <a:pt x="343" y="272"/>
                    <a:pt x="346" y="270"/>
                    <a:pt x="352" y="273"/>
                  </a:cubicBezTo>
                  <a:cubicBezTo>
                    <a:pt x="358" y="276"/>
                    <a:pt x="353" y="271"/>
                    <a:pt x="360" y="271"/>
                  </a:cubicBezTo>
                  <a:cubicBezTo>
                    <a:pt x="367" y="271"/>
                    <a:pt x="366" y="269"/>
                    <a:pt x="373" y="269"/>
                  </a:cubicBezTo>
                  <a:cubicBezTo>
                    <a:pt x="379" y="268"/>
                    <a:pt x="397" y="265"/>
                    <a:pt x="403" y="260"/>
                  </a:cubicBezTo>
                  <a:cubicBezTo>
                    <a:pt x="409" y="255"/>
                    <a:pt x="422" y="251"/>
                    <a:pt x="427" y="248"/>
                  </a:cubicBezTo>
                  <a:cubicBezTo>
                    <a:pt x="432" y="245"/>
                    <a:pt x="433" y="242"/>
                    <a:pt x="430" y="244"/>
                  </a:cubicBezTo>
                  <a:cubicBezTo>
                    <a:pt x="427" y="245"/>
                    <a:pt x="420" y="246"/>
                    <a:pt x="415" y="244"/>
                  </a:cubicBezTo>
                  <a:cubicBezTo>
                    <a:pt x="410" y="243"/>
                    <a:pt x="402" y="239"/>
                    <a:pt x="396" y="242"/>
                  </a:cubicBezTo>
                  <a:cubicBezTo>
                    <a:pt x="391" y="245"/>
                    <a:pt x="394" y="237"/>
                    <a:pt x="399" y="237"/>
                  </a:cubicBezTo>
                  <a:cubicBezTo>
                    <a:pt x="404" y="236"/>
                    <a:pt x="402" y="234"/>
                    <a:pt x="400" y="229"/>
                  </a:cubicBezTo>
                  <a:cubicBezTo>
                    <a:pt x="399" y="224"/>
                    <a:pt x="408" y="227"/>
                    <a:pt x="412" y="233"/>
                  </a:cubicBezTo>
                  <a:cubicBezTo>
                    <a:pt x="416" y="238"/>
                    <a:pt x="424" y="241"/>
                    <a:pt x="431" y="239"/>
                  </a:cubicBezTo>
                  <a:cubicBezTo>
                    <a:pt x="438" y="237"/>
                    <a:pt x="431" y="231"/>
                    <a:pt x="434" y="228"/>
                  </a:cubicBezTo>
                  <a:cubicBezTo>
                    <a:pt x="437" y="224"/>
                    <a:pt x="413" y="212"/>
                    <a:pt x="412" y="208"/>
                  </a:cubicBezTo>
                  <a:cubicBezTo>
                    <a:pt x="411" y="204"/>
                    <a:pt x="418" y="207"/>
                    <a:pt x="424" y="210"/>
                  </a:cubicBezTo>
                  <a:cubicBezTo>
                    <a:pt x="431" y="213"/>
                    <a:pt x="432" y="205"/>
                    <a:pt x="432" y="201"/>
                  </a:cubicBezTo>
                  <a:cubicBezTo>
                    <a:pt x="432" y="198"/>
                    <a:pt x="418" y="197"/>
                    <a:pt x="412" y="201"/>
                  </a:cubicBezTo>
                  <a:cubicBezTo>
                    <a:pt x="406" y="204"/>
                    <a:pt x="400" y="196"/>
                    <a:pt x="408" y="195"/>
                  </a:cubicBezTo>
                  <a:cubicBezTo>
                    <a:pt x="417" y="194"/>
                    <a:pt x="409" y="191"/>
                    <a:pt x="412" y="188"/>
                  </a:cubicBezTo>
                  <a:cubicBezTo>
                    <a:pt x="414" y="186"/>
                    <a:pt x="425" y="196"/>
                    <a:pt x="430" y="194"/>
                  </a:cubicBezTo>
                  <a:cubicBezTo>
                    <a:pt x="436" y="192"/>
                    <a:pt x="440" y="194"/>
                    <a:pt x="444" y="190"/>
                  </a:cubicBezTo>
                  <a:cubicBezTo>
                    <a:pt x="449" y="187"/>
                    <a:pt x="436" y="183"/>
                    <a:pt x="433" y="180"/>
                  </a:cubicBezTo>
                  <a:cubicBezTo>
                    <a:pt x="431" y="177"/>
                    <a:pt x="447" y="178"/>
                    <a:pt x="452" y="178"/>
                  </a:cubicBezTo>
                  <a:cubicBezTo>
                    <a:pt x="457" y="178"/>
                    <a:pt x="458" y="171"/>
                    <a:pt x="454" y="172"/>
                  </a:cubicBezTo>
                  <a:cubicBezTo>
                    <a:pt x="450" y="174"/>
                    <a:pt x="436" y="167"/>
                    <a:pt x="439" y="163"/>
                  </a:cubicBezTo>
                  <a:cubicBezTo>
                    <a:pt x="442" y="159"/>
                    <a:pt x="447" y="164"/>
                    <a:pt x="454" y="161"/>
                  </a:cubicBezTo>
                  <a:cubicBezTo>
                    <a:pt x="460" y="157"/>
                    <a:pt x="454" y="145"/>
                    <a:pt x="450" y="145"/>
                  </a:cubicBezTo>
                  <a:cubicBezTo>
                    <a:pt x="445" y="145"/>
                    <a:pt x="435" y="144"/>
                    <a:pt x="435" y="141"/>
                  </a:cubicBezTo>
                  <a:cubicBezTo>
                    <a:pt x="435" y="139"/>
                    <a:pt x="426" y="137"/>
                    <a:pt x="429" y="135"/>
                  </a:cubicBezTo>
                  <a:cubicBezTo>
                    <a:pt x="431" y="133"/>
                    <a:pt x="434" y="138"/>
                    <a:pt x="440" y="133"/>
                  </a:cubicBezTo>
                  <a:cubicBezTo>
                    <a:pt x="446" y="129"/>
                    <a:pt x="458" y="134"/>
                    <a:pt x="463" y="133"/>
                  </a:cubicBezTo>
                  <a:cubicBezTo>
                    <a:pt x="468" y="132"/>
                    <a:pt x="461" y="123"/>
                    <a:pt x="458" y="124"/>
                  </a:cubicBezTo>
                  <a:cubicBezTo>
                    <a:pt x="455" y="126"/>
                    <a:pt x="444" y="127"/>
                    <a:pt x="444" y="121"/>
                  </a:cubicBezTo>
                  <a:cubicBezTo>
                    <a:pt x="443" y="116"/>
                    <a:pt x="453" y="121"/>
                    <a:pt x="455" y="119"/>
                  </a:cubicBezTo>
                  <a:cubicBezTo>
                    <a:pt x="457" y="116"/>
                    <a:pt x="441" y="110"/>
                    <a:pt x="438" y="115"/>
                  </a:cubicBezTo>
                  <a:cubicBezTo>
                    <a:pt x="436" y="120"/>
                    <a:pt x="427" y="119"/>
                    <a:pt x="432" y="116"/>
                  </a:cubicBezTo>
                  <a:cubicBezTo>
                    <a:pt x="436" y="113"/>
                    <a:pt x="437" y="104"/>
                    <a:pt x="437" y="100"/>
                  </a:cubicBezTo>
                  <a:cubicBezTo>
                    <a:pt x="436" y="96"/>
                    <a:pt x="454" y="96"/>
                    <a:pt x="452" y="89"/>
                  </a:cubicBezTo>
                  <a:cubicBezTo>
                    <a:pt x="450" y="82"/>
                    <a:pt x="460" y="80"/>
                    <a:pt x="466" y="80"/>
                  </a:cubicBezTo>
                  <a:cubicBezTo>
                    <a:pt x="471" y="80"/>
                    <a:pt x="465" y="73"/>
                    <a:pt x="460" y="73"/>
                  </a:cubicBezTo>
                  <a:cubicBezTo>
                    <a:pt x="454" y="74"/>
                    <a:pt x="449" y="80"/>
                    <a:pt x="446" y="78"/>
                  </a:cubicBezTo>
                  <a:cubicBezTo>
                    <a:pt x="443" y="75"/>
                    <a:pt x="452" y="71"/>
                    <a:pt x="457" y="71"/>
                  </a:cubicBezTo>
                  <a:cubicBezTo>
                    <a:pt x="462" y="71"/>
                    <a:pt x="474" y="70"/>
                    <a:pt x="479" y="68"/>
                  </a:cubicBezTo>
                  <a:cubicBezTo>
                    <a:pt x="483" y="65"/>
                    <a:pt x="471" y="63"/>
                    <a:pt x="463" y="64"/>
                  </a:cubicBezTo>
                  <a:cubicBezTo>
                    <a:pt x="455" y="65"/>
                    <a:pt x="455" y="62"/>
                    <a:pt x="467" y="61"/>
                  </a:cubicBezTo>
                  <a:cubicBezTo>
                    <a:pt x="479" y="61"/>
                    <a:pt x="477" y="59"/>
                    <a:pt x="486" y="58"/>
                  </a:cubicBezTo>
                  <a:cubicBezTo>
                    <a:pt x="494" y="57"/>
                    <a:pt x="491" y="53"/>
                    <a:pt x="497" y="53"/>
                  </a:cubicBezTo>
                  <a:cubicBezTo>
                    <a:pt x="502" y="53"/>
                    <a:pt x="515" y="47"/>
                    <a:pt x="515" y="44"/>
                  </a:cubicBezTo>
                  <a:cubicBezTo>
                    <a:pt x="515" y="42"/>
                    <a:pt x="496" y="36"/>
                    <a:pt x="487" y="36"/>
                  </a:cubicBezTo>
                  <a:close/>
                  <a:moveTo>
                    <a:pt x="176" y="253"/>
                  </a:moveTo>
                  <a:cubicBezTo>
                    <a:pt x="177" y="249"/>
                    <a:pt x="172" y="251"/>
                    <a:pt x="170" y="247"/>
                  </a:cubicBezTo>
                  <a:cubicBezTo>
                    <a:pt x="167" y="242"/>
                    <a:pt x="154" y="240"/>
                    <a:pt x="153" y="244"/>
                  </a:cubicBezTo>
                  <a:cubicBezTo>
                    <a:pt x="153" y="245"/>
                    <a:pt x="149" y="247"/>
                    <a:pt x="152" y="251"/>
                  </a:cubicBezTo>
                  <a:cubicBezTo>
                    <a:pt x="155" y="254"/>
                    <a:pt x="157" y="253"/>
                    <a:pt x="161" y="256"/>
                  </a:cubicBezTo>
                  <a:cubicBezTo>
                    <a:pt x="165" y="260"/>
                    <a:pt x="176" y="257"/>
                    <a:pt x="176" y="253"/>
                  </a:cubicBezTo>
                  <a:close/>
                </a:path>
              </a:pathLst>
            </a:custGeom>
            <a:solidFill>
              <a:srgbClr val="D9D9D9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9" name="Freeform 125">
              <a:extLst>
                <a:ext uri="{FF2B5EF4-FFF2-40B4-BE49-F238E27FC236}">
                  <a16:creationId xmlns:a16="http://schemas.microsoft.com/office/drawing/2014/main" id="{7ABA1EA5-E91A-EB44-AAC8-4E341696F8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3798" y="1535703"/>
              <a:ext cx="1944308" cy="1711714"/>
            </a:xfrm>
            <a:custGeom>
              <a:avLst/>
              <a:gdLst>
                <a:gd name="T0" fmla="*/ 153 w 750"/>
                <a:gd name="T1" fmla="*/ 509 h 577"/>
                <a:gd name="T2" fmla="*/ 141 w 750"/>
                <a:gd name="T3" fmla="*/ 169 h 577"/>
                <a:gd name="T4" fmla="*/ 289 w 750"/>
                <a:gd name="T5" fmla="*/ 187 h 577"/>
                <a:gd name="T6" fmla="*/ 192 w 750"/>
                <a:gd name="T7" fmla="*/ 200 h 577"/>
                <a:gd name="T8" fmla="*/ 288 w 750"/>
                <a:gd name="T9" fmla="*/ 249 h 577"/>
                <a:gd name="T10" fmla="*/ 177 w 750"/>
                <a:gd name="T11" fmla="*/ 144 h 577"/>
                <a:gd name="T12" fmla="*/ 155 w 750"/>
                <a:gd name="T13" fmla="*/ 138 h 577"/>
                <a:gd name="T14" fmla="*/ 276 w 750"/>
                <a:gd name="T15" fmla="*/ 158 h 577"/>
                <a:gd name="T16" fmla="*/ 222 w 750"/>
                <a:gd name="T17" fmla="*/ 107 h 577"/>
                <a:gd name="T18" fmla="*/ 308 w 750"/>
                <a:gd name="T19" fmla="*/ 88 h 577"/>
                <a:gd name="T20" fmla="*/ 311 w 750"/>
                <a:gd name="T21" fmla="*/ 120 h 577"/>
                <a:gd name="T22" fmla="*/ 313 w 750"/>
                <a:gd name="T23" fmla="*/ 137 h 577"/>
                <a:gd name="T24" fmla="*/ 405 w 750"/>
                <a:gd name="T25" fmla="*/ 109 h 577"/>
                <a:gd name="T26" fmla="*/ 367 w 750"/>
                <a:gd name="T27" fmla="*/ 173 h 577"/>
                <a:gd name="T28" fmla="*/ 513 w 750"/>
                <a:gd name="T29" fmla="*/ 163 h 577"/>
                <a:gd name="T30" fmla="*/ 433 w 750"/>
                <a:gd name="T31" fmla="*/ 112 h 577"/>
                <a:gd name="T32" fmla="*/ 446 w 750"/>
                <a:gd name="T33" fmla="*/ 62 h 577"/>
                <a:gd name="T34" fmla="*/ 438 w 750"/>
                <a:gd name="T35" fmla="*/ 49 h 577"/>
                <a:gd name="T36" fmla="*/ 474 w 750"/>
                <a:gd name="T37" fmla="*/ 89 h 577"/>
                <a:gd name="T38" fmla="*/ 521 w 750"/>
                <a:gd name="T39" fmla="*/ 134 h 577"/>
                <a:gd name="T40" fmla="*/ 594 w 750"/>
                <a:gd name="T41" fmla="*/ 64 h 577"/>
                <a:gd name="T42" fmla="*/ 567 w 750"/>
                <a:gd name="T43" fmla="*/ 6 h 577"/>
                <a:gd name="T44" fmla="*/ 425 w 750"/>
                <a:gd name="T45" fmla="*/ 34 h 577"/>
                <a:gd name="T46" fmla="*/ 466 w 750"/>
                <a:gd name="T47" fmla="*/ 328 h 577"/>
                <a:gd name="T48" fmla="*/ 618 w 750"/>
                <a:gd name="T49" fmla="*/ 253 h 577"/>
                <a:gd name="T50" fmla="*/ 557 w 750"/>
                <a:gd name="T51" fmla="*/ 203 h 577"/>
                <a:gd name="T52" fmla="*/ 466 w 750"/>
                <a:gd name="T53" fmla="*/ 186 h 577"/>
                <a:gd name="T54" fmla="*/ 526 w 750"/>
                <a:gd name="T55" fmla="*/ 230 h 577"/>
                <a:gd name="T56" fmla="*/ 550 w 750"/>
                <a:gd name="T57" fmla="*/ 305 h 577"/>
                <a:gd name="T58" fmla="*/ 634 w 750"/>
                <a:gd name="T59" fmla="*/ 312 h 577"/>
                <a:gd name="T60" fmla="*/ 509 w 750"/>
                <a:gd name="T61" fmla="*/ 179 h 577"/>
                <a:gd name="T62" fmla="*/ 719 w 750"/>
                <a:gd name="T63" fmla="*/ 478 h 577"/>
                <a:gd name="T64" fmla="*/ 82 w 750"/>
                <a:gd name="T65" fmla="*/ 469 h 577"/>
                <a:gd name="T66" fmla="*/ 613 w 750"/>
                <a:gd name="T67" fmla="*/ 512 h 577"/>
                <a:gd name="T68" fmla="*/ 719 w 750"/>
                <a:gd name="T69" fmla="*/ 454 h 577"/>
                <a:gd name="T70" fmla="*/ 668 w 750"/>
                <a:gd name="T71" fmla="*/ 418 h 577"/>
                <a:gd name="T72" fmla="*/ 630 w 750"/>
                <a:gd name="T73" fmla="*/ 394 h 577"/>
                <a:gd name="T74" fmla="*/ 570 w 750"/>
                <a:gd name="T75" fmla="*/ 345 h 577"/>
                <a:gd name="T76" fmla="*/ 543 w 750"/>
                <a:gd name="T77" fmla="*/ 405 h 577"/>
                <a:gd name="T78" fmla="*/ 497 w 750"/>
                <a:gd name="T79" fmla="*/ 461 h 577"/>
                <a:gd name="T80" fmla="*/ 402 w 750"/>
                <a:gd name="T81" fmla="*/ 392 h 577"/>
                <a:gd name="T82" fmla="*/ 432 w 750"/>
                <a:gd name="T83" fmla="*/ 321 h 577"/>
                <a:gd name="T84" fmla="*/ 484 w 750"/>
                <a:gd name="T85" fmla="*/ 288 h 577"/>
                <a:gd name="T86" fmla="*/ 475 w 750"/>
                <a:gd name="T87" fmla="*/ 253 h 577"/>
                <a:gd name="T88" fmla="*/ 433 w 750"/>
                <a:gd name="T89" fmla="*/ 256 h 577"/>
                <a:gd name="T90" fmla="*/ 401 w 750"/>
                <a:gd name="T91" fmla="*/ 202 h 577"/>
                <a:gd name="T92" fmla="*/ 387 w 750"/>
                <a:gd name="T93" fmla="*/ 217 h 577"/>
                <a:gd name="T94" fmla="*/ 379 w 750"/>
                <a:gd name="T95" fmla="*/ 271 h 577"/>
                <a:gd name="T96" fmla="*/ 367 w 750"/>
                <a:gd name="T97" fmla="*/ 260 h 577"/>
                <a:gd name="T98" fmla="*/ 298 w 750"/>
                <a:gd name="T99" fmla="*/ 259 h 577"/>
                <a:gd name="T100" fmla="*/ 200 w 750"/>
                <a:gd name="T101" fmla="*/ 253 h 577"/>
                <a:gd name="T102" fmla="*/ 72 w 750"/>
                <a:gd name="T103" fmla="*/ 254 h 577"/>
                <a:gd name="T104" fmla="*/ 35 w 750"/>
                <a:gd name="T105" fmla="*/ 254 h 577"/>
                <a:gd name="T106" fmla="*/ 95 w 750"/>
                <a:gd name="T107" fmla="*/ 439 h 577"/>
                <a:gd name="T108" fmla="*/ 135 w 750"/>
                <a:gd name="T109" fmla="*/ 491 h 577"/>
                <a:gd name="T110" fmla="*/ 465 w 750"/>
                <a:gd name="T111" fmla="*/ 514 h 577"/>
                <a:gd name="T112" fmla="*/ 523 w 750"/>
                <a:gd name="T113" fmla="*/ 571 h 577"/>
                <a:gd name="T114" fmla="*/ 646 w 750"/>
                <a:gd name="T115" fmla="*/ 539 h 577"/>
                <a:gd name="T116" fmla="*/ 181 w 750"/>
                <a:gd name="T117" fmla="*/ 303 h 577"/>
                <a:gd name="T118" fmla="*/ 180 w 750"/>
                <a:gd name="T119" fmla="*/ 292 h 577"/>
                <a:gd name="T120" fmla="*/ 376 w 750"/>
                <a:gd name="T121" fmla="*/ 4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0" h="577">
                  <a:moveTo>
                    <a:pt x="148" y="506"/>
                  </a:moveTo>
                  <a:cubicBezTo>
                    <a:pt x="145" y="503"/>
                    <a:pt x="139" y="504"/>
                    <a:pt x="138" y="502"/>
                  </a:cubicBezTo>
                  <a:cubicBezTo>
                    <a:pt x="137" y="499"/>
                    <a:pt x="131" y="490"/>
                    <a:pt x="128" y="491"/>
                  </a:cubicBezTo>
                  <a:cubicBezTo>
                    <a:pt x="125" y="491"/>
                    <a:pt x="121" y="491"/>
                    <a:pt x="117" y="488"/>
                  </a:cubicBezTo>
                  <a:cubicBezTo>
                    <a:pt x="114" y="485"/>
                    <a:pt x="111" y="485"/>
                    <a:pt x="108" y="487"/>
                  </a:cubicBezTo>
                  <a:cubicBezTo>
                    <a:pt x="106" y="489"/>
                    <a:pt x="111" y="489"/>
                    <a:pt x="111" y="491"/>
                  </a:cubicBezTo>
                  <a:cubicBezTo>
                    <a:pt x="111" y="493"/>
                    <a:pt x="113" y="494"/>
                    <a:pt x="115" y="493"/>
                  </a:cubicBezTo>
                  <a:cubicBezTo>
                    <a:pt x="117" y="493"/>
                    <a:pt x="119" y="498"/>
                    <a:pt x="121" y="498"/>
                  </a:cubicBezTo>
                  <a:cubicBezTo>
                    <a:pt x="123" y="498"/>
                    <a:pt x="124" y="502"/>
                    <a:pt x="126" y="502"/>
                  </a:cubicBezTo>
                  <a:cubicBezTo>
                    <a:pt x="129" y="502"/>
                    <a:pt x="130" y="505"/>
                    <a:pt x="131" y="506"/>
                  </a:cubicBezTo>
                  <a:cubicBezTo>
                    <a:pt x="132" y="508"/>
                    <a:pt x="135" y="506"/>
                    <a:pt x="135" y="508"/>
                  </a:cubicBezTo>
                  <a:cubicBezTo>
                    <a:pt x="135" y="510"/>
                    <a:pt x="138" y="511"/>
                    <a:pt x="139" y="513"/>
                  </a:cubicBezTo>
                  <a:cubicBezTo>
                    <a:pt x="144" y="514"/>
                    <a:pt x="148" y="514"/>
                    <a:pt x="152" y="513"/>
                  </a:cubicBezTo>
                  <a:cubicBezTo>
                    <a:pt x="152" y="512"/>
                    <a:pt x="153" y="510"/>
                    <a:pt x="153" y="509"/>
                  </a:cubicBezTo>
                  <a:cubicBezTo>
                    <a:pt x="154" y="507"/>
                    <a:pt x="150" y="509"/>
                    <a:pt x="148" y="506"/>
                  </a:cubicBezTo>
                  <a:close/>
                  <a:moveTo>
                    <a:pt x="142" y="209"/>
                  </a:moveTo>
                  <a:cubicBezTo>
                    <a:pt x="148" y="211"/>
                    <a:pt x="149" y="223"/>
                    <a:pt x="153" y="223"/>
                  </a:cubicBezTo>
                  <a:cubicBezTo>
                    <a:pt x="156" y="223"/>
                    <a:pt x="154" y="219"/>
                    <a:pt x="159" y="219"/>
                  </a:cubicBezTo>
                  <a:cubicBezTo>
                    <a:pt x="164" y="219"/>
                    <a:pt x="163" y="217"/>
                    <a:pt x="167" y="217"/>
                  </a:cubicBezTo>
                  <a:cubicBezTo>
                    <a:pt x="172" y="217"/>
                    <a:pt x="176" y="216"/>
                    <a:pt x="176" y="211"/>
                  </a:cubicBezTo>
                  <a:cubicBezTo>
                    <a:pt x="176" y="205"/>
                    <a:pt x="179" y="203"/>
                    <a:pt x="183" y="202"/>
                  </a:cubicBezTo>
                  <a:cubicBezTo>
                    <a:pt x="188" y="201"/>
                    <a:pt x="184" y="196"/>
                    <a:pt x="190" y="194"/>
                  </a:cubicBezTo>
                  <a:cubicBezTo>
                    <a:pt x="196" y="193"/>
                    <a:pt x="214" y="185"/>
                    <a:pt x="217" y="183"/>
                  </a:cubicBezTo>
                  <a:cubicBezTo>
                    <a:pt x="220" y="181"/>
                    <a:pt x="213" y="178"/>
                    <a:pt x="207" y="174"/>
                  </a:cubicBezTo>
                  <a:cubicBezTo>
                    <a:pt x="200" y="169"/>
                    <a:pt x="195" y="168"/>
                    <a:pt x="189" y="172"/>
                  </a:cubicBezTo>
                  <a:cubicBezTo>
                    <a:pt x="184" y="175"/>
                    <a:pt x="188" y="168"/>
                    <a:pt x="184" y="170"/>
                  </a:cubicBezTo>
                  <a:cubicBezTo>
                    <a:pt x="180" y="172"/>
                    <a:pt x="169" y="167"/>
                    <a:pt x="167" y="165"/>
                  </a:cubicBezTo>
                  <a:cubicBezTo>
                    <a:pt x="166" y="163"/>
                    <a:pt x="146" y="169"/>
                    <a:pt x="141" y="169"/>
                  </a:cubicBezTo>
                  <a:cubicBezTo>
                    <a:pt x="136" y="169"/>
                    <a:pt x="141" y="174"/>
                    <a:pt x="145" y="177"/>
                  </a:cubicBezTo>
                  <a:cubicBezTo>
                    <a:pt x="148" y="180"/>
                    <a:pt x="136" y="188"/>
                    <a:pt x="139" y="190"/>
                  </a:cubicBezTo>
                  <a:cubicBezTo>
                    <a:pt x="141" y="191"/>
                    <a:pt x="136" y="196"/>
                    <a:pt x="131" y="202"/>
                  </a:cubicBezTo>
                  <a:cubicBezTo>
                    <a:pt x="126" y="208"/>
                    <a:pt x="135" y="208"/>
                    <a:pt x="142" y="209"/>
                  </a:cubicBezTo>
                  <a:close/>
                  <a:moveTo>
                    <a:pt x="328" y="240"/>
                  </a:moveTo>
                  <a:cubicBezTo>
                    <a:pt x="330" y="237"/>
                    <a:pt x="340" y="245"/>
                    <a:pt x="340" y="240"/>
                  </a:cubicBezTo>
                  <a:cubicBezTo>
                    <a:pt x="341" y="234"/>
                    <a:pt x="330" y="231"/>
                    <a:pt x="325" y="228"/>
                  </a:cubicBezTo>
                  <a:cubicBezTo>
                    <a:pt x="321" y="225"/>
                    <a:pt x="319" y="227"/>
                    <a:pt x="312" y="222"/>
                  </a:cubicBezTo>
                  <a:cubicBezTo>
                    <a:pt x="305" y="217"/>
                    <a:pt x="314" y="214"/>
                    <a:pt x="308" y="210"/>
                  </a:cubicBezTo>
                  <a:cubicBezTo>
                    <a:pt x="303" y="206"/>
                    <a:pt x="301" y="194"/>
                    <a:pt x="305" y="191"/>
                  </a:cubicBezTo>
                  <a:cubicBezTo>
                    <a:pt x="309" y="187"/>
                    <a:pt x="313" y="181"/>
                    <a:pt x="306" y="179"/>
                  </a:cubicBezTo>
                  <a:cubicBezTo>
                    <a:pt x="300" y="176"/>
                    <a:pt x="289" y="181"/>
                    <a:pt x="290" y="183"/>
                  </a:cubicBezTo>
                  <a:cubicBezTo>
                    <a:pt x="291" y="184"/>
                    <a:pt x="300" y="189"/>
                    <a:pt x="300" y="191"/>
                  </a:cubicBezTo>
                  <a:cubicBezTo>
                    <a:pt x="300" y="194"/>
                    <a:pt x="292" y="185"/>
                    <a:pt x="289" y="187"/>
                  </a:cubicBezTo>
                  <a:cubicBezTo>
                    <a:pt x="286" y="189"/>
                    <a:pt x="282" y="183"/>
                    <a:pt x="280" y="187"/>
                  </a:cubicBezTo>
                  <a:cubicBezTo>
                    <a:pt x="277" y="191"/>
                    <a:pt x="283" y="204"/>
                    <a:pt x="285" y="208"/>
                  </a:cubicBezTo>
                  <a:cubicBezTo>
                    <a:pt x="288" y="211"/>
                    <a:pt x="283" y="211"/>
                    <a:pt x="280" y="212"/>
                  </a:cubicBezTo>
                  <a:cubicBezTo>
                    <a:pt x="277" y="213"/>
                    <a:pt x="277" y="202"/>
                    <a:pt x="274" y="197"/>
                  </a:cubicBezTo>
                  <a:cubicBezTo>
                    <a:pt x="271" y="193"/>
                    <a:pt x="259" y="188"/>
                    <a:pt x="258" y="191"/>
                  </a:cubicBezTo>
                  <a:cubicBezTo>
                    <a:pt x="257" y="194"/>
                    <a:pt x="266" y="194"/>
                    <a:pt x="264" y="199"/>
                  </a:cubicBezTo>
                  <a:cubicBezTo>
                    <a:pt x="263" y="203"/>
                    <a:pt x="259" y="196"/>
                    <a:pt x="255" y="199"/>
                  </a:cubicBezTo>
                  <a:cubicBezTo>
                    <a:pt x="251" y="203"/>
                    <a:pt x="251" y="200"/>
                    <a:pt x="252" y="197"/>
                  </a:cubicBezTo>
                  <a:cubicBezTo>
                    <a:pt x="253" y="194"/>
                    <a:pt x="246" y="190"/>
                    <a:pt x="239" y="191"/>
                  </a:cubicBezTo>
                  <a:cubicBezTo>
                    <a:pt x="231" y="191"/>
                    <a:pt x="235" y="197"/>
                    <a:pt x="233" y="199"/>
                  </a:cubicBezTo>
                  <a:cubicBezTo>
                    <a:pt x="231" y="200"/>
                    <a:pt x="220" y="197"/>
                    <a:pt x="227" y="196"/>
                  </a:cubicBezTo>
                  <a:cubicBezTo>
                    <a:pt x="234" y="194"/>
                    <a:pt x="231" y="190"/>
                    <a:pt x="228" y="186"/>
                  </a:cubicBezTo>
                  <a:cubicBezTo>
                    <a:pt x="226" y="182"/>
                    <a:pt x="218" y="187"/>
                    <a:pt x="207" y="191"/>
                  </a:cubicBezTo>
                  <a:cubicBezTo>
                    <a:pt x="195" y="195"/>
                    <a:pt x="190" y="200"/>
                    <a:pt x="192" y="200"/>
                  </a:cubicBezTo>
                  <a:cubicBezTo>
                    <a:pt x="193" y="200"/>
                    <a:pt x="193" y="202"/>
                    <a:pt x="189" y="206"/>
                  </a:cubicBezTo>
                  <a:cubicBezTo>
                    <a:pt x="184" y="210"/>
                    <a:pt x="189" y="213"/>
                    <a:pt x="193" y="213"/>
                  </a:cubicBezTo>
                  <a:cubicBezTo>
                    <a:pt x="197" y="213"/>
                    <a:pt x="194" y="216"/>
                    <a:pt x="196" y="217"/>
                  </a:cubicBezTo>
                  <a:cubicBezTo>
                    <a:pt x="199" y="218"/>
                    <a:pt x="212" y="212"/>
                    <a:pt x="216" y="215"/>
                  </a:cubicBezTo>
                  <a:cubicBezTo>
                    <a:pt x="220" y="217"/>
                    <a:pt x="194" y="219"/>
                    <a:pt x="194" y="223"/>
                  </a:cubicBezTo>
                  <a:cubicBezTo>
                    <a:pt x="194" y="228"/>
                    <a:pt x="208" y="230"/>
                    <a:pt x="219" y="228"/>
                  </a:cubicBezTo>
                  <a:cubicBezTo>
                    <a:pt x="229" y="227"/>
                    <a:pt x="248" y="230"/>
                    <a:pt x="248" y="233"/>
                  </a:cubicBezTo>
                  <a:cubicBezTo>
                    <a:pt x="248" y="235"/>
                    <a:pt x="235" y="234"/>
                    <a:pt x="226" y="234"/>
                  </a:cubicBezTo>
                  <a:cubicBezTo>
                    <a:pt x="217" y="234"/>
                    <a:pt x="201" y="237"/>
                    <a:pt x="201" y="240"/>
                  </a:cubicBezTo>
                  <a:cubicBezTo>
                    <a:pt x="202" y="243"/>
                    <a:pt x="203" y="243"/>
                    <a:pt x="213" y="247"/>
                  </a:cubicBezTo>
                  <a:cubicBezTo>
                    <a:pt x="223" y="252"/>
                    <a:pt x="233" y="245"/>
                    <a:pt x="232" y="252"/>
                  </a:cubicBezTo>
                  <a:cubicBezTo>
                    <a:pt x="232" y="258"/>
                    <a:pt x="238" y="259"/>
                    <a:pt x="251" y="260"/>
                  </a:cubicBezTo>
                  <a:cubicBezTo>
                    <a:pt x="264" y="260"/>
                    <a:pt x="270" y="254"/>
                    <a:pt x="276" y="254"/>
                  </a:cubicBezTo>
                  <a:cubicBezTo>
                    <a:pt x="282" y="255"/>
                    <a:pt x="285" y="253"/>
                    <a:pt x="288" y="249"/>
                  </a:cubicBezTo>
                  <a:cubicBezTo>
                    <a:pt x="291" y="245"/>
                    <a:pt x="294" y="247"/>
                    <a:pt x="295" y="249"/>
                  </a:cubicBezTo>
                  <a:cubicBezTo>
                    <a:pt x="295" y="252"/>
                    <a:pt x="304" y="251"/>
                    <a:pt x="305" y="253"/>
                  </a:cubicBezTo>
                  <a:cubicBezTo>
                    <a:pt x="310" y="258"/>
                    <a:pt x="326" y="256"/>
                    <a:pt x="332" y="253"/>
                  </a:cubicBezTo>
                  <a:cubicBezTo>
                    <a:pt x="338" y="250"/>
                    <a:pt x="329" y="242"/>
                    <a:pt x="326" y="246"/>
                  </a:cubicBezTo>
                  <a:cubicBezTo>
                    <a:pt x="323" y="250"/>
                    <a:pt x="321" y="247"/>
                    <a:pt x="320" y="246"/>
                  </a:cubicBezTo>
                  <a:cubicBezTo>
                    <a:pt x="319" y="244"/>
                    <a:pt x="326" y="243"/>
                    <a:pt x="328" y="240"/>
                  </a:cubicBezTo>
                  <a:close/>
                  <a:moveTo>
                    <a:pt x="186" y="148"/>
                  </a:moveTo>
                  <a:cubicBezTo>
                    <a:pt x="193" y="149"/>
                    <a:pt x="200" y="143"/>
                    <a:pt x="199" y="140"/>
                  </a:cubicBezTo>
                  <a:cubicBezTo>
                    <a:pt x="199" y="136"/>
                    <a:pt x="183" y="148"/>
                    <a:pt x="186" y="148"/>
                  </a:cubicBezTo>
                  <a:close/>
                  <a:moveTo>
                    <a:pt x="155" y="138"/>
                  </a:moveTo>
                  <a:cubicBezTo>
                    <a:pt x="158" y="139"/>
                    <a:pt x="155" y="144"/>
                    <a:pt x="158" y="143"/>
                  </a:cubicBezTo>
                  <a:cubicBezTo>
                    <a:pt x="161" y="141"/>
                    <a:pt x="162" y="141"/>
                    <a:pt x="164" y="141"/>
                  </a:cubicBezTo>
                  <a:cubicBezTo>
                    <a:pt x="168" y="143"/>
                    <a:pt x="169" y="139"/>
                    <a:pt x="171" y="137"/>
                  </a:cubicBezTo>
                  <a:cubicBezTo>
                    <a:pt x="173" y="135"/>
                    <a:pt x="172" y="144"/>
                    <a:pt x="177" y="144"/>
                  </a:cubicBezTo>
                  <a:cubicBezTo>
                    <a:pt x="181" y="144"/>
                    <a:pt x="180" y="135"/>
                    <a:pt x="184" y="138"/>
                  </a:cubicBezTo>
                  <a:cubicBezTo>
                    <a:pt x="188" y="140"/>
                    <a:pt x="189" y="137"/>
                    <a:pt x="190" y="134"/>
                  </a:cubicBezTo>
                  <a:cubicBezTo>
                    <a:pt x="190" y="131"/>
                    <a:pt x="190" y="127"/>
                    <a:pt x="195" y="126"/>
                  </a:cubicBezTo>
                  <a:cubicBezTo>
                    <a:pt x="199" y="125"/>
                    <a:pt x="195" y="130"/>
                    <a:pt x="197" y="134"/>
                  </a:cubicBezTo>
                  <a:cubicBezTo>
                    <a:pt x="200" y="138"/>
                    <a:pt x="205" y="134"/>
                    <a:pt x="205" y="132"/>
                  </a:cubicBezTo>
                  <a:cubicBezTo>
                    <a:pt x="205" y="129"/>
                    <a:pt x="212" y="131"/>
                    <a:pt x="212" y="128"/>
                  </a:cubicBezTo>
                  <a:cubicBezTo>
                    <a:pt x="211" y="126"/>
                    <a:pt x="214" y="125"/>
                    <a:pt x="212" y="122"/>
                  </a:cubicBezTo>
                  <a:cubicBezTo>
                    <a:pt x="210" y="119"/>
                    <a:pt x="215" y="120"/>
                    <a:pt x="217" y="118"/>
                  </a:cubicBezTo>
                  <a:cubicBezTo>
                    <a:pt x="219" y="115"/>
                    <a:pt x="214" y="117"/>
                    <a:pt x="210" y="114"/>
                  </a:cubicBezTo>
                  <a:cubicBezTo>
                    <a:pt x="207" y="110"/>
                    <a:pt x="205" y="115"/>
                    <a:pt x="205" y="117"/>
                  </a:cubicBezTo>
                  <a:cubicBezTo>
                    <a:pt x="205" y="119"/>
                    <a:pt x="198" y="118"/>
                    <a:pt x="194" y="116"/>
                  </a:cubicBezTo>
                  <a:cubicBezTo>
                    <a:pt x="190" y="115"/>
                    <a:pt x="184" y="121"/>
                    <a:pt x="179" y="124"/>
                  </a:cubicBezTo>
                  <a:cubicBezTo>
                    <a:pt x="173" y="127"/>
                    <a:pt x="172" y="132"/>
                    <a:pt x="167" y="132"/>
                  </a:cubicBezTo>
                  <a:cubicBezTo>
                    <a:pt x="161" y="131"/>
                    <a:pt x="153" y="137"/>
                    <a:pt x="155" y="138"/>
                  </a:cubicBezTo>
                  <a:close/>
                  <a:moveTo>
                    <a:pt x="214" y="136"/>
                  </a:moveTo>
                  <a:cubicBezTo>
                    <a:pt x="208" y="136"/>
                    <a:pt x="209" y="141"/>
                    <a:pt x="215" y="141"/>
                  </a:cubicBezTo>
                  <a:cubicBezTo>
                    <a:pt x="221" y="141"/>
                    <a:pt x="223" y="143"/>
                    <a:pt x="214" y="143"/>
                  </a:cubicBezTo>
                  <a:cubicBezTo>
                    <a:pt x="205" y="143"/>
                    <a:pt x="202" y="150"/>
                    <a:pt x="208" y="149"/>
                  </a:cubicBezTo>
                  <a:cubicBezTo>
                    <a:pt x="214" y="147"/>
                    <a:pt x="221" y="147"/>
                    <a:pt x="216" y="149"/>
                  </a:cubicBezTo>
                  <a:cubicBezTo>
                    <a:pt x="212" y="150"/>
                    <a:pt x="200" y="151"/>
                    <a:pt x="201" y="153"/>
                  </a:cubicBezTo>
                  <a:cubicBezTo>
                    <a:pt x="202" y="155"/>
                    <a:pt x="207" y="155"/>
                    <a:pt x="212" y="156"/>
                  </a:cubicBezTo>
                  <a:cubicBezTo>
                    <a:pt x="217" y="158"/>
                    <a:pt x="220" y="159"/>
                    <a:pt x="224" y="155"/>
                  </a:cubicBezTo>
                  <a:cubicBezTo>
                    <a:pt x="227" y="151"/>
                    <a:pt x="232" y="147"/>
                    <a:pt x="230" y="153"/>
                  </a:cubicBezTo>
                  <a:cubicBezTo>
                    <a:pt x="229" y="158"/>
                    <a:pt x="236" y="154"/>
                    <a:pt x="246" y="154"/>
                  </a:cubicBezTo>
                  <a:cubicBezTo>
                    <a:pt x="257" y="153"/>
                    <a:pt x="245" y="160"/>
                    <a:pt x="234" y="160"/>
                  </a:cubicBezTo>
                  <a:cubicBezTo>
                    <a:pt x="224" y="161"/>
                    <a:pt x="226" y="166"/>
                    <a:pt x="234" y="168"/>
                  </a:cubicBezTo>
                  <a:cubicBezTo>
                    <a:pt x="242" y="170"/>
                    <a:pt x="260" y="163"/>
                    <a:pt x="264" y="159"/>
                  </a:cubicBezTo>
                  <a:cubicBezTo>
                    <a:pt x="268" y="155"/>
                    <a:pt x="271" y="161"/>
                    <a:pt x="276" y="158"/>
                  </a:cubicBezTo>
                  <a:cubicBezTo>
                    <a:pt x="280" y="155"/>
                    <a:pt x="288" y="159"/>
                    <a:pt x="295" y="157"/>
                  </a:cubicBezTo>
                  <a:cubicBezTo>
                    <a:pt x="302" y="156"/>
                    <a:pt x="303" y="142"/>
                    <a:pt x="298" y="140"/>
                  </a:cubicBezTo>
                  <a:cubicBezTo>
                    <a:pt x="292" y="138"/>
                    <a:pt x="292" y="143"/>
                    <a:pt x="288" y="143"/>
                  </a:cubicBezTo>
                  <a:cubicBezTo>
                    <a:pt x="284" y="144"/>
                    <a:pt x="282" y="139"/>
                    <a:pt x="279" y="135"/>
                  </a:cubicBezTo>
                  <a:cubicBezTo>
                    <a:pt x="275" y="132"/>
                    <a:pt x="277" y="126"/>
                    <a:pt x="273" y="127"/>
                  </a:cubicBezTo>
                  <a:cubicBezTo>
                    <a:pt x="268" y="127"/>
                    <a:pt x="257" y="135"/>
                    <a:pt x="264" y="136"/>
                  </a:cubicBezTo>
                  <a:cubicBezTo>
                    <a:pt x="270" y="137"/>
                    <a:pt x="268" y="140"/>
                    <a:pt x="264" y="141"/>
                  </a:cubicBezTo>
                  <a:cubicBezTo>
                    <a:pt x="261" y="143"/>
                    <a:pt x="272" y="146"/>
                    <a:pt x="271" y="148"/>
                  </a:cubicBezTo>
                  <a:cubicBezTo>
                    <a:pt x="269" y="150"/>
                    <a:pt x="252" y="148"/>
                    <a:pt x="251" y="144"/>
                  </a:cubicBezTo>
                  <a:cubicBezTo>
                    <a:pt x="251" y="141"/>
                    <a:pt x="237" y="134"/>
                    <a:pt x="232" y="135"/>
                  </a:cubicBezTo>
                  <a:cubicBezTo>
                    <a:pt x="226" y="137"/>
                    <a:pt x="228" y="131"/>
                    <a:pt x="223" y="131"/>
                  </a:cubicBezTo>
                  <a:cubicBezTo>
                    <a:pt x="217" y="130"/>
                    <a:pt x="219" y="135"/>
                    <a:pt x="214" y="136"/>
                  </a:cubicBezTo>
                  <a:close/>
                  <a:moveTo>
                    <a:pt x="233" y="109"/>
                  </a:moveTo>
                  <a:cubicBezTo>
                    <a:pt x="235" y="104"/>
                    <a:pt x="221" y="105"/>
                    <a:pt x="222" y="107"/>
                  </a:cubicBezTo>
                  <a:cubicBezTo>
                    <a:pt x="224" y="110"/>
                    <a:pt x="231" y="113"/>
                    <a:pt x="233" y="109"/>
                  </a:cubicBezTo>
                  <a:close/>
                  <a:moveTo>
                    <a:pt x="264" y="107"/>
                  </a:moveTo>
                  <a:cubicBezTo>
                    <a:pt x="269" y="106"/>
                    <a:pt x="267" y="103"/>
                    <a:pt x="259" y="104"/>
                  </a:cubicBezTo>
                  <a:cubicBezTo>
                    <a:pt x="251" y="105"/>
                    <a:pt x="238" y="105"/>
                    <a:pt x="238" y="110"/>
                  </a:cubicBezTo>
                  <a:cubicBezTo>
                    <a:pt x="238" y="115"/>
                    <a:pt x="240" y="117"/>
                    <a:pt x="249" y="118"/>
                  </a:cubicBezTo>
                  <a:cubicBezTo>
                    <a:pt x="257" y="119"/>
                    <a:pt x="265" y="110"/>
                    <a:pt x="261" y="110"/>
                  </a:cubicBezTo>
                  <a:cubicBezTo>
                    <a:pt x="257" y="110"/>
                    <a:pt x="259" y="108"/>
                    <a:pt x="264" y="107"/>
                  </a:cubicBezTo>
                  <a:close/>
                  <a:moveTo>
                    <a:pt x="246" y="100"/>
                  </a:moveTo>
                  <a:cubicBezTo>
                    <a:pt x="249" y="101"/>
                    <a:pt x="253" y="97"/>
                    <a:pt x="256" y="99"/>
                  </a:cubicBezTo>
                  <a:cubicBezTo>
                    <a:pt x="258" y="101"/>
                    <a:pt x="270" y="103"/>
                    <a:pt x="270" y="97"/>
                  </a:cubicBezTo>
                  <a:cubicBezTo>
                    <a:pt x="270" y="91"/>
                    <a:pt x="255" y="90"/>
                    <a:pt x="252" y="93"/>
                  </a:cubicBezTo>
                  <a:cubicBezTo>
                    <a:pt x="248" y="95"/>
                    <a:pt x="231" y="96"/>
                    <a:pt x="236" y="99"/>
                  </a:cubicBezTo>
                  <a:cubicBezTo>
                    <a:pt x="239" y="102"/>
                    <a:pt x="242" y="98"/>
                    <a:pt x="246" y="100"/>
                  </a:cubicBezTo>
                  <a:close/>
                  <a:moveTo>
                    <a:pt x="308" y="88"/>
                  </a:moveTo>
                  <a:cubicBezTo>
                    <a:pt x="313" y="85"/>
                    <a:pt x="321" y="90"/>
                    <a:pt x="319" y="94"/>
                  </a:cubicBezTo>
                  <a:cubicBezTo>
                    <a:pt x="318" y="97"/>
                    <a:pt x="305" y="93"/>
                    <a:pt x="306" y="96"/>
                  </a:cubicBezTo>
                  <a:cubicBezTo>
                    <a:pt x="306" y="97"/>
                    <a:pt x="308" y="101"/>
                    <a:pt x="317" y="99"/>
                  </a:cubicBezTo>
                  <a:cubicBezTo>
                    <a:pt x="326" y="96"/>
                    <a:pt x="333" y="98"/>
                    <a:pt x="339" y="103"/>
                  </a:cubicBezTo>
                  <a:cubicBezTo>
                    <a:pt x="345" y="108"/>
                    <a:pt x="351" y="110"/>
                    <a:pt x="355" y="105"/>
                  </a:cubicBezTo>
                  <a:cubicBezTo>
                    <a:pt x="359" y="100"/>
                    <a:pt x="350" y="99"/>
                    <a:pt x="351" y="96"/>
                  </a:cubicBezTo>
                  <a:cubicBezTo>
                    <a:pt x="353" y="92"/>
                    <a:pt x="345" y="90"/>
                    <a:pt x="341" y="90"/>
                  </a:cubicBezTo>
                  <a:cubicBezTo>
                    <a:pt x="337" y="90"/>
                    <a:pt x="336" y="82"/>
                    <a:pt x="332" y="84"/>
                  </a:cubicBezTo>
                  <a:cubicBezTo>
                    <a:pt x="329" y="85"/>
                    <a:pt x="327" y="88"/>
                    <a:pt x="327" y="83"/>
                  </a:cubicBezTo>
                  <a:cubicBezTo>
                    <a:pt x="327" y="78"/>
                    <a:pt x="307" y="78"/>
                    <a:pt x="302" y="79"/>
                  </a:cubicBezTo>
                  <a:cubicBezTo>
                    <a:pt x="298" y="81"/>
                    <a:pt x="304" y="91"/>
                    <a:pt x="308" y="88"/>
                  </a:cubicBezTo>
                  <a:close/>
                  <a:moveTo>
                    <a:pt x="311" y="120"/>
                  </a:moveTo>
                  <a:cubicBezTo>
                    <a:pt x="314" y="116"/>
                    <a:pt x="299" y="104"/>
                    <a:pt x="298" y="110"/>
                  </a:cubicBezTo>
                  <a:cubicBezTo>
                    <a:pt x="297" y="115"/>
                    <a:pt x="308" y="124"/>
                    <a:pt x="311" y="120"/>
                  </a:cubicBezTo>
                  <a:close/>
                  <a:moveTo>
                    <a:pt x="359" y="71"/>
                  </a:moveTo>
                  <a:cubicBezTo>
                    <a:pt x="362" y="66"/>
                    <a:pt x="344" y="63"/>
                    <a:pt x="348" y="67"/>
                  </a:cubicBezTo>
                  <a:cubicBezTo>
                    <a:pt x="351" y="69"/>
                    <a:pt x="357" y="75"/>
                    <a:pt x="359" y="71"/>
                  </a:cubicBezTo>
                  <a:close/>
                  <a:moveTo>
                    <a:pt x="317" y="156"/>
                  </a:moveTo>
                  <a:cubicBezTo>
                    <a:pt x="320" y="153"/>
                    <a:pt x="311" y="146"/>
                    <a:pt x="309" y="152"/>
                  </a:cubicBezTo>
                  <a:cubicBezTo>
                    <a:pt x="307" y="157"/>
                    <a:pt x="314" y="159"/>
                    <a:pt x="317" y="156"/>
                  </a:cubicBezTo>
                  <a:close/>
                  <a:moveTo>
                    <a:pt x="359" y="129"/>
                  </a:moveTo>
                  <a:cubicBezTo>
                    <a:pt x="359" y="133"/>
                    <a:pt x="350" y="129"/>
                    <a:pt x="344" y="126"/>
                  </a:cubicBezTo>
                  <a:cubicBezTo>
                    <a:pt x="337" y="124"/>
                    <a:pt x="341" y="131"/>
                    <a:pt x="346" y="136"/>
                  </a:cubicBezTo>
                  <a:cubicBezTo>
                    <a:pt x="351" y="140"/>
                    <a:pt x="344" y="138"/>
                    <a:pt x="336" y="133"/>
                  </a:cubicBezTo>
                  <a:cubicBezTo>
                    <a:pt x="329" y="128"/>
                    <a:pt x="330" y="137"/>
                    <a:pt x="333" y="139"/>
                  </a:cubicBezTo>
                  <a:cubicBezTo>
                    <a:pt x="337" y="142"/>
                    <a:pt x="333" y="146"/>
                    <a:pt x="328" y="140"/>
                  </a:cubicBezTo>
                  <a:cubicBezTo>
                    <a:pt x="324" y="134"/>
                    <a:pt x="322" y="127"/>
                    <a:pt x="314" y="127"/>
                  </a:cubicBezTo>
                  <a:cubicBezTo>
                    <a:pt x="307" y="127"/>
                    <a:pt x="311" y="134"/>
                    <a:pt x="313" y="137"/>
                  </a:cubicBezTo>
                  <a:cubicBezTo>
                    <a:pt x="317" y="142"/>
                    <a:pt x="321" y="143"/>
                    <a:pt x="327" y="147"/>
                  </a:cubicBezTo>
                  <a:cubicBezTo>
                    <a:pt x="333" y="150"/>
                    <a:pt x="342" y="145"/>
                    <a:pt x="347" y="146"/>
                  </a:cubicBezTo>
                  <a:cubicBezTo>
                    <a:pt x="351" y="147"/>
                    <a:pt x="342" y="153"/>
                    <a:pt x="345" y="157"/>
                  </a:cubicBezTo>
                  <a:cubicBezTo>
                    <a:pt x="348" y="160"/>
                    <a:pt x="356" y="158"/>
                    <a:pt x="363" y="157"/>
                  </a:cubicBezTo>
                  <a:cubicBezTo>
                    <a:pt x="369" y="157"/>
                    <a:pt x="366" y="153"/>
                    <a:pt x="370" y="151"/>
                  </a:cubicBezTo>
                  <a:cubicBezTo>
                    <a:pt x="373" y="148"/>
                    <a:pt x="366" y="149"/>
                    <a:pt x="369" y="142"/>
                  </a:cubicBezTo>
                  <a:cubicBezTo>
                    <a:pt x="372" y="136"/>
                    <a:pt x="360" y="126"/>
                    <a:pt x="359" y="129"/>
                  </a:cubicBezTo>
                  <a:close/>
                  <a:moveTo>
                    <a:pt x="375" y="107"/>
                  </a:moveTo>
                  <a:cubicBezTo>
                    <a:pt x="381" y="107"/>
                    <a:pt x="385" y="107"/>
                    <a:pt x="390" y="105"/>
                  </a:cubicBezTo>
                  <a:cubicBezTo>
                    <a:pt x="395" y="103"/>
                    <a:pt x="387" y="103"/>
                    <a:pt x="391" y="98"/>
                  </a:cubicBezTo>
                  <a:cubicBezTo>
                    <a:pt x="394" y="94"/>
                    <a:pt x="382" y="94"/>
                    <a:pt x="382" y="95"/>
                  </a:cubicBezTo>
                  <a:cubicBezTo>
                    <a:pt x="381" y="97"/>
                    <a:pt x="366" y="86"/>
                    <a:pt x="364" y="90"/>
                  </a:cubicBezTo>
                  <a:cubicBezTo>
                    <a:pt x="362" y="93"/>
                    <a:pt x="369" y="107"/>
                    <a:pt x="375" y="107"/>
                  </a:cubicBezTo>
                  <a:close/>
                  <a:moveTo>
                    <a:pt x="405" y="109"/>
                  </a:moveTo>
                  <a:cubicBezTo>
                    <a:pt x="404" y="107"/>
                    <a:pt x="376" y="110"/>
                    <a:pt x="381" y="114"/>
                  </a:cubicBezTo>
                  <a:cubicBezTo>
                    <a:pt x="388" y="119"/>
                    <a:pt x="406" y="112"/>
                    <a:pt x="405" y="109"/>
                  </a:cubicBezTo>
                  <a:close/>
                  <a:moveTo>
                    <a:pt x="401" y="164"/>
                  </a:moveTo>
                  <a:cubicBezTo>
                    <a:pt x="408" y="163"/>
                    <a:pt x="404" y="155"/>
                    <a:pt x="397" y="150"/>
                  </a:cubicBezTo>
                  <a:cubicBezTo>
                    <a:pt x="389" y="144"/>
                    <a:pt x="373" y="156"/>
                    <a:pt x="376" y="158"/>
                  </a:cubicBezTo>
                  <a:cubicBezTo>
                    <a:pt x="379" y="160"/>
                    <a:pt x="394" y="164"/>
                    <a:pt x="401" y="164"/>
                  </a:cubicBezTo>
                  <a:close/>
                  <a:moveTo>
                    <a:pt x="353" y="216"/>
                  </a:moveTo>
                  <a:cubicBezTo>
                    <a:pt x="361" y="222"/>
                    <a:pt x="359" y="212"/>
                    <a:pt x="368" y="212"/>
                  </a:cubicBezTo>
                  <a:cubicBezTo>
                    <a:pt x="378" y="212"/>
                    <a:pt x="378" y="197"/>
                    <a:pt x="379" y="191"/>
                  </a:cubicBezTo>
                  <a:cubicBezTo>
                    <a:pt x="381" y="186"/>
                    <a:pt x="372" y="186"/>
                    <a:pt x="374" y="190"/>
                  </a:cubicBezTo>
                  <a:cubicBezTo>
                    <a:pt x="376" y="194"/>
                    <a:pt x="374" y="199"/>
                    <a:pt x="373" y="194"/>
                  </a:cubicBezTo>
                  <a:cubicBezTo>
                    <a:pt x="372" y="189"/>
                    <a:pt x="365" y="193"/>
                    <a:pt x="363" y="190"/>
                  </a:cubicBezTo>
                  <a:cubicBezTo>
                    <a:pt x="360" y="186"/>
                    <a:pt x="371" y="186"/>
                    <a:pt x="373" y="181"/>
                  </a:cubicBezTo>
                  <a:cubicBezTo>
                    <a:pt x="376" y="176"/>
                    <a:pt x="365" y="177"/>
                    <a:pt x="367" y="173"/>
                  </a:cubicBezTo>
                  <a:cubicBezTo>
                    <a:pt x="370" y="169"/>
                    <a:pt x="351" y="173"/>
                    <a:pt x="357" y="175"/>
                  </a:cubicBezTo>
                  <a:cubicBezTo>
                    <a:pt x="362" y="178"/>
                    <a:pt x="357" y="181"/>
                    <a:pt x="352" y="177"/>
                  </a:cubicBezTo>
                  <a:cubicBezTo>
                    <a:pt x="347" y="173"/>
                    <a:pt x="332" y="179"/>
                    <a:pt x="337" y="184"/>
                  </a:cubicBezTo>
                  <a:cubicBezTo>
                    <a:pt x="341" y="187"/>
                    <a:pt x="354" y="181"/>
                    <a:pt x="347" y="191"/>
                  </a:cubicBezTo>
                  <a:cubicBezTo>
                    <a:pt x="339" y="201"/>
                    <a:pt x="336" y="188"/>
                    <a:pt x="330" y="190"/>
                  </a:cubicBezTo>
                  <a:cubicBezTo>
                    <a:pt x="323" y="191"/>
                    <a:pt x="326" y="199"/>
                    <a:pt x="336" y="202"/>
                  </a:cubicBezTo>
                  <a:cubicBezTo>
                    <a:pt x="346" y="205"/>
                    <a:pt x="345" y="211"/>
                    <a:pt x="353" y="216"/>
                  </a:cubicBezTo>
                  <a:close/>
                  <a:moveTo>
                    <a:pt x="414" y="156"/>
                  </a:moveTo>
                  <a:cubicBezTo>
                    <a:pt x="417" y="164"/>
                    <a:pt x="420" y="159"/>
                    <a:pt x="424" y="162"/>
                  </a:cubicBezTo>
                  <a:cubicBezTo>
                    <a:pt x="428" y="165"/>
                    <a:pt x="434" y="166"/>
                    <a:pt x="438" y="163"/>
                  </a:cubicBezTo>
                  <a:cubicBezTo>
                    <a:pt x="441" y="160"/>
                    <a:pt x="443" y="158"/>
                    <a:pt x="444" y="161"/>
                  </a:cubicBezTo>
                  <a:cubicBezTo>
                    <a:pt x="445" y="165"/>
                    <a:pt x="454" y="166"/>
                    <a:pt x="472" y="166"/>
                  </a:cubicBezTo>
                  <a:cubicBezTo>
                    <a:pt x="490" y="166"/>
                    <a:pt x="485" y="159"/>
                    <a:pt x="490" y="162"/>
                  </a:cubicBezTo>
                  <a:cubicBezTo>
                    <a:pt x="496" y="165"/>
                    <a:pt x="508" y="165"/>
                    <a:pt x="513" y="163"/>
                  </a:cubicBezTo>
                  <a:cubicBezTo>
                    <a:pt x="518" y="162"/>
                    <a:pt x="521" y="154"/>
                    <a:pt x="520" y="150"/>
                  </a:cubicBezTo>
                  <a:cubicBezTo>
                    <a:pt x="520" y="146"/>
                    <a:pt x="480" y="143"/>
                    <a:pt x="473" y="147"/>
                  </a:cubicBezTo>
                  <a:cubicBezTo>
                    <a:pt x="466" y="151"/>
                    <a:pt x="454" y="145"/>
                    <a:pt x="449" y="148"/>
                  </a:cubicBezTo>
                  <a:cubicBezTo>
                    <a:pt x="443" y="151"/>
                    <a:pt x="445" y="144"/>
                    <a:pt x="435" y="144"/>
                  </a:cubicBezTo>
                  <a:cubicBezTo>
                    <a:pt x="425" y="143"/>
                    <a:pt x="436" y="138"/>
                    <a:pt x="438" y="136"/>
                  </a:cubicBezTo>
                  <a:cubicBezTo>
                    <a:pt x="440" y="134"/>
                    <a:pt x="422" y="128"/>
                    <a:pt x="415" y="129"/>
                  </a:cubicBezTo>
                  <a:cubicBezTo>
                    <a:pt x="408" y="131"/>
                    <a:pt x="404" y="127"/>
                    <a:pt x="397" y="124"/>
                  </a:cubicBezTo>
                  <a:cubicBezTo>
                    <a:pt x="391" y="121"/>
                    <a:pt x="372" y="122"/>
                    <a:pt x="376" y="127"/>
                  </a:cubicBezTo>
                  <a:cubicBezTo>
                    <a:pt x="379" y="131"/>
                    <a:pt x="400" y="138"/>
                    <a:pt x="403" y="135"/>
                  </a:cubicBezTo>
                  <a:cubicBezTo>
                    <a:pt x="405" y="131"/>
                    <a:pt x="410" y="139"/>
                    <a:pt x="414" y="143"/>
                  </a:cubicBezTo>
                  <a:cubicBezTo>
                    <a:pt x="417" y="147"/>
                    <a:pt x="412" y="149"/>
                    <a:pt x="414" y="156"/>
                  </a:cubicBezTo>
                  <a:close/>
                  <a:moveTo>
                    <a:pt x="433" y="112"/>
                  </a:moveTo>
                  <a:cubicBezTo>
                    <a:pt x="426" y="109"/>
                    <a:pt x="418" y="116"/>
                    <a:pt x="425" y="119"/>
                  </a:cubicBezTo>
                  <a:cubicBezTo>
                    <a:pt x="431" y="121"/>
                    <a:pt x="440" y="116"/>
                    <a:pt x="433" y="112"/>
                  </a:cubicBezTo>
                  <a:close/>
                  <a:moveTo>
                    <a:pt x="379" y="70"/>
                  </a:moveTo>
                  <a:cubicBezTo>
                    <a:pt x="385" y="73"/>
                    <a:pt x="382" y="77"/>
                    <a:pt x="388" y="79"/>
                  </a:cubicBezTo>
                  <a:cubicBezTo>
                    <a:pt x="394" y="82"/>
                    <a:pt x="411" y="76"/>
                    <a:pt x="412" y="80"/>
                  </a:cubicBezTo>
                  <a:cubicBezTo>
                    <a:pt x="414" y="84"/>
                    <a:pt x="395" y="85"/>
                    <a:pt x="397" y="87"/>
                  </a:cubicBezTo>
                  <a:cubicBezTo>
                    <a:pt x="400" y="90"/>
                    <a:pt x="411" y="94"/>
                    <a:pt x="409" y="96"/>
                  </a:cubicBezTo>
                  <a:cubicBezTo>
                    <a:pt x="408" y="98"/>
                    <a:pt x="427" y="105"/>
                    <a:pt x="429" y="102"/>
                  </a:cubicBezTo>
                  <a:cubicBezTo>
                    <a:pt x="431" y="99"/>
                    <a:pt x="436" y="100"/>
                    <a:pt x="441" y="101"/>
                  </a:cubicBezTo>
                  <a:cubicBezTo>
                    <a:pt x="446" y="103"/>
                    <a:pt x="446" y="90"/>
                    <a:pt x="450" y="92"/>
                  </a:cubicBezTo>
                  <a:cubicBezTo>
                    <a:pt x="453" y="94"/>
                    <a:pt x="453" y="87"/>
                    <a:pt x="458" y="85"/>
                  </a:cubicBezTo>
                  <a:cubicBezTo>
                    <a:pt x="464" y="83"/>
                    <a:pt x="472" y="83"/>
                    <a:pt x="472" y="80"/>
                  </a:cubicBezTo>
                  <a:cubicBezTo>
                    <a:pt x="473" y="78"/>
                    <a:pt x="471" y="76"/>
                    <a:pt x="464" y="76"/>
                  </a:cubicBezTo>
                  <a:cubicBezTo>
                    <a:pt x="457" y="77"/>
                    <a:pt x="453" y="75"/>
                    <a:pt x="456" y="71"/>
                  </a:cubicBezTo>
                  <a:cubicBezTo>
                    <a:pt x="459" y="67"/>
                    <a:pt x="449" y="66"/>
                    <a:pt x="452" y="63"/>
                  </a:cubicBezTo>
                  <a:cubicBezTo>
                    <a:pt x="456" y="60"/>
                    <a:pt x="445" y="57"/>
                    <a:pt x="446" y="62"/>
                  </a:cubicBezTo>
                  <a:cubicBezTo>
                    <a:pt x="447" y="66"/>
                    <a:pt x="440" y="62"/>
                    <a:pt x="438" y="58"/>
                  </a:cubicBezTo>
                  <a:cubicBezTo>
                    <a:pt x="437" y="54"/>
                    <a:pt x="422" y="52"/>
                    <a:pt x="412" y="43"/>
                  </a:cubicBezTo>
                  <a:cubicBezTo>
                    <a:pt x="402" y="34"/>
                    <a:pt x="391" y="40"/>
                    <a:pt x="397" y="41"/>
                  </a:cubicBezTo>
                  <a:cubicBezTo>
                    <a:pt x="403" y="42"/>
                    <a:pt x="403" y="45"/>
                    <a:pt x="398" y="45"/>
                  </a:cubicBezTo>
                  <a:cubicBezTo>
                    <a:pt x="393" y="45"/>
                    <a:pt x="385" y="45"/>
                    <a:pt x="392" y="48"/>
                  </a:cubicBezTo>
                  <a:cubicBezTo>
                    <a:pt x="400" y="51"/>
                    <a:pt x="392" y="53"/>
                    <a:pt x="385" y="53"/>
                  </a:cubicBezTo>
                  <a:cubicBezTo>
                    <a:pt x="379" y="53"/>
                    <a:pt x="379" y="61"/>
                    <a:pt x="387" y="62"/>
                  </a:cubicBezTo>
                  <a:cubicBezTo>
                    <a:pt x="395" y="63"/>
                    <a:pt x="389" y="68"/>
                    <a:pt x="382" y="66"/>
                  </a:cubicBezTo>
                  <a:cubicBezTo>
                    <a:pt x="376" y="64"/>
                    <a:pt x="373" y="68"/>
                    <a:pt x="379" y="70"/>
                  </a:cubicBezTo>
                  <a:close/>
                  <a:moveTo>
                    <a:pt x="425" y="34"/>
                  </a:moveTo>
                  <a:cubicBezTo>
                    <a:pt x="430" y="30"/>
                    <a:pt x="434" y="32"/>
                    <a:pt x="429" y="35"/>
                  </a:cubicBezTo>
                  <a:cubicBezTo>
                    <a:pt x="425" y="37"/>
                    <a:pt x="426" y="38"/>
                    <a:pt x="433" y="38"/>
                  </a:cubicBezTo>
                  <a:cubicBezTo>
                    <a:pt x="439" y="38"/>
                    <a:pt x="430" y="40"/>
                    <a:pt x="430" y="44"/>
                  </a:cubicBezTo>
                  <a:cubicBezTo>
                    <a:pt x="430" y="47"/>
                    <a:pt x="438" y="45"/>
                    <a:pt x="438" y="49"/>
                  </a:cubicBezTo>
                  <a:cubicBezTo>
                    <a:pt x="438" y="53"/>
                    <a:pt x="454" y="54"/>
                    <a:pt x="459" y="50"/>
                  </a:cubicBezTo>
                  <a:cubicBezTo>
                    <a:pt x="464" y="45"/>
                    <a:pt x="462" y="51"/>
                    <a:pt x="462" y="54"/>
                  </a:cubicBezTo>
                  <a:cubicBezTo>
                    <a:pt x="462" y="57"/>
                    <a:pt x="485" y="59"/>
                    <a:pt x="486" y="56"/>
                  </a:cubicBezTo>
                  <a:cubicBezTo>
                    <a:pt x="487" y="52"/>
                    <a:pt x="490" y="53"/>
                    <a:pt x="495" y="54"/>
                  </a:cubicBezTo>
                  <a:cubicBezTo>
                    <a:pt x="499" y="56"/>
                    <a:pt x="521" y="50"/>
                    <a:pt x="522" y="46"/>
                  </a:cubicBezTo>
                  <a:cubicBezTo>
                    <a:pt x="522" y="41"/>
                    <a:pt x="529" y="48"/>
                    <a:pt x="522" y="53"/>
                  </a:cubicBezTo>
                  <a:cubicBezTo>
                    <a:pt x="515" y="58"/>
                    <a:pt x="500" y="57"/>
                    <a:pt x="494" y="59"/>
                  </a:cubicBezTo>
                  <a:cubicBezTo>
                    <a:pt x="488" y="61"/>
                    <a:pt x="498" y="65"/>
                    <a:pt x="505" y="70"/>
                  </a:cubicBezTo>
                  <a:cubicBezTo>
                    <a:pt x="511" y="75"/>
                    <a:pt x="496" y="72"/>
                    <a:pt x="490" y="66"/>
                  </a:cubicBezTo>
                  <a:cubicBezTo>
                    <a:pt x="484" y="60"/>
                    <a:pt x="471" y="60"/>
                    <a:pt x="464" y="60"/>
                  </a:cubicBezTo>
                  <a:cubicBezTo>
                    <a:pt x="457" y="60"/>
                    <a:pt x="459" y="73"/>
                    <a:pt x="464" y="73"/>
                  </a:cubicBezTo>
                  <a:cubicBezTo>
                    <a:pt x="469" y="73"/>
                    <a:pt x="475" y="75"/>
                    <a:pt x="480" y="84"/>
                  </a:cubicBezTo>
                  <a:cubicBezTo>
                    <a:pt x="485" y="92"/>
                    <a:pt x="496" y="90"/>
                    <a:pt x="496" y="94"/>
                  </a:cubicBezTo>
                  <a:cubicBezTo>
                    <a:pt x="496" y="97"/>
                    <a:pt x="482" y="91"/>
                    <a:pt x="474" y="89"/>
                  </a:cubicBezTo>
                  <a:cubicBezTo>
                    <a:pt x="465" y="88"/>
                    <a:pt x="452" y="93"/>
                    <a:pt x="452" y="99"/>
                  </a:cubicBezTo>
                  <a:cubicBezTo>
                    <a:pt x="451" y="105"/>
                    <a:pt x="464" y="104"/>
                    <a:pt x="472" y="99"/>
                  </a:cubicBezTo>
                  <a:cubicBezTo>
                    <a:pt x="480" y="94"/>
                    <a:pt x="474" y="101"/>
                    <a:pt x="470" y="104"/>
                  </a:cubicBezTo>
                  <a:cubicBezTo>
                    <a:pt x="466" y="108"/>
                    <a:pt x="480" y="111"/>
                    <a:pt x="480" y="116"/>
                  </a:cubicBezTo>
                  <a:cubicBezTo>
                    <a:pt x="480" y="120"/>
                    <a:pt x="470" y="119"/>
                    <a:pt x="469" y="115"/>
                  </a:cubicBezTo>
                  <a:cubicBezTo>
                    <a:pt x="468" y="110"/>
                    <a:pt x="464" y="106"/>
                    <a:pt x="454" y="107"/>
                  </a:cubicBezTo>
                  <a:cubicBezTo>
                    <a:pt x="444" y="108"/>
                    <a:pt x="447" y="115"/>
                    <a:pt x="453" y="115"/>
                  </a:cubicBezTo>
                  <a:cubicBezTo>
                    <a:pt x="459" y="116"/>
                    <a:pt x="459" y="121"/>
                    <a:pt x="453" y="121"/>
                  </a:cubicBezTo>
                  <a:cubicBezTo>
                    <a:pt x="446" y="121"/>
                    <a:pt x="431" y="125"/>
                    <a:pt x="435" y="129"/>
                  </a:cubicBezTo>
                  <a:cubicBezTo>
                    <a:pt x="441" y="134"/>
                    <a:pt x="460" y="129"/>
                    <a:pt x="463" y="132"/>
                  </a:cubicBezTo>
                  <a:cubicBezTo>
                    <a:pt x="466" y="135"/>
                    <a:pt x="476" y="136"/>
                    <a:pt x="478" y="133"/>
                  </a:cubicBezTo>
                  <a:cubicBezTo>
                    <a:pt x="480" y="129"/>
                    <a:pt x="488" y="131"/>
                    <a:pt x="495" y="131"/>
                  </a:cubicBezTo>
                  <a:cubicBezTo>
                    <a:pt x="503" y="131"/>
                    <a:pt x="505" y="132"/>
                    <a:pt x="508" y="135"/>
                  </a:cubicBezTo>
                  <a:cubicBezTo>
                    <a:pt x="511" y="138"/>
                    <a:pt x="517" y="137"/>
                    <a:pt x="521" y="134"/>
                  </a:cubicBezTo>
                  <a:cubicBezTo>
                    <a:pt x="525" y="131"/>
                    <a:pt x="525" y="131"/>
                    <a:pt x="531" y="131"/>
                  </a:cubicBezTo>
                  <a:cubicBezTo>
                    <a:pt x="536" y="131"/>
                    <a:pt x="537" y="128"/>
                    <a:pt x="534" y="124"/>
                  </a:cubicBezTo>
                  <a:cubicBezTo>
                    <a:pt x="532" y="119"/>
                    <a:pt x="525" y="127"/>
                    <a:pt x="524" y="124"/>
                  </a:cubicBezTo>
                  <a:cubicBezTo>
                    <a:pt x="523" y="120"/>
                    <a:pt x="517" y="119"/>
                    <a:pt x="507" y="120"/>
                  </a:cubicBezTo>
                  <a:cubicBezTo>
                    <a:pt x="496" y="122"/>
                    <a:pt x="501" y="113"/>
                    <a:pt x="507" y="115"/>
                  </a:cubicBezTo>
                  <a:cubicBezTo>
                    <a:pt x="513" y="117"/>
                    <a:pt x="522" y="116"/>
                    <a:pt x="529" y="115"/>
                  </a:cubicBezTo>
                  <a:cubicBezTo>
                    <a:pt x="536" y="113"/>
                    <a:pt x="531" y="109"/>
                    <a:pt x="531" y="106"/>
                  </a:cubicBezTo>
                  <a:cubicBezTo>
                    <a:pt x="531" y="103"/>
                    <a:pt x="540" y="105"/>
                    <a:pt x="546" y="105"/>
                  </a:cubicBezTo>
                  <a:cubicBezTo>
                    <a:pt x="553" y="105"/>
                    <a:pt x="563" y="94"/>
                    <a:pt x="563" y="88"/>
                  </a:cubicBezTo>
                  <a:cubicBezTo>
                    <a:pt x="564" y="82"/>
                    <a:pt x="548" y="83"/>
                    <a:pt x="541" y="83"/>
                  </a:cubicBezTo>
                  <a:cubicBezTo>
                    <a:pt x="533" y="83"/>
                    <a:pt x="546" y="78"/>
                    <a:pt x="560" y="78"/>
                  </a:cubicBezTo>
                  <a:cubicBezTo>
                    <a:pt x="574" y="79"/>
                    <a:pt x="568" y="73"/>
                    <a:pt x="570" y="70"/>
                  </a:cubicBezTo>
                  <a:cubicBezTo>
                    <a:pt x="573" y="68"/>
                    <a:pt x="580" y="73"/>
                    <a:pt x="587" y="72"/>
                  </a:cubicBezTo>
                  <a:cubicBezTo>
                    <a:pt x="594" y="70"/>
                    <a:pt x="589" y="64"/>
                    <a:pt x="594" y="64"/>
                  </a:cubicBezTo>
                  <a:cubicBezTo>
                    <a:pt x="597" y="64"/>
                    <a:pt x="605" y="59"/>
                    <a:pt x="620" y="50"/>
                  </a:cubicBezTo>
                  <a:cubicBezTo>
                    <a:pt x="636" y="42"/>
                    <a:pt x="648" y="43"/>
                    <a:pt x="648" y="38"/>
                  </a:cubicBezTo>
                  <a:cubicBezTo>
                    <a:pt x="649" y="34"/>
                    <a:pt x="627" y="38"/>
                    <a:pt x="623" y="37"/>
                  </a:cubicBezTo>
                  <a:cubicBezTo>
                    <a:pt x="620" y="35"/>
                    <a:pt x="639" y="31"/>
                    <a:pt x="643" y="32"/>
                  </a:cubicBezTo>
                  <a:cubicBezTo>
                    <a:pt x="648" y="34"/>
                    <a:pt x="654" y="32"/>
                    <a:pt x="669" y="25"/>
                  </a:cubicBezTo>
                  <a:cubicBezTo>
                    <a:pt x="684" y="17"/>
                    <a:pt x="677" y="16"/>
                    <a:pt x="671" y="17"/>
                  </a:cubicBezTo>
                  <a:cubicBezTo>
                    <a:pt x="665" y="18"/>
                    <a:pt x="658" y="16"/>
                    <a:pt x="658" y="11"/>
                  </a:cubicBezTo>
                  <a:cubicBezTo>
                    <a:pt x="658" y="7"/>
                    <a:pt x="649" y="11"/>
                    <a:pt x="648" y="9"/>
                  </a:cubicBezTo>
                  <a:cubicBezTo>
                    <a:pt x="648" y="7"/>
                    <a:pt x="639" y="8"/>
                    <a:pt x="629" y="11"/>
                  </a:cubicBezTo>
                  <a:cubicBezTo>
                    <a:pt x="620" y="15"/>
                    <a:pt x="628" y="8"/>
                    <a:pt x="633" y="6"/>
                  </a:cubicBezTo>
                  <a:cubicBezTo>
                    <a:pt x="637" y="5"/>
                    <a:pt x="608" y="6"/>
                    <a:pt x="603" y="3"/>
                  </a:cubicBezTo>
                  <a:cubicBezTo>
                    <a:pt x="598" y="0"/>
                    <a:pt x="593" y="8"/>
                    <a:pt x="588" y="4"/>
                  </a:cubicBezTo>
                  <a:cubicBezTo>
                    <a:pt x="584" y="0"/>
                    <a:pt x="572" y="3"/>
                    <a:pt x="574" y="7"/>
                  </a:cubicBezTo>
                  <a:cubicBezTo>
                    <a:pt x="575" y="10"/>
                    <a:pt x="572" y="10"/>
                    <a:pt x="567" y="6"/>
                  </a:cubicBezTo>
                  <a:cubicBezTo>
                    <a:pt x="563" y="3"/>
                    <a:pt x="554" y="7"/>
                    <a:pt x="546" y="6"/>
                  </a:cubicBezTo>
                  <a:cubicBezTo>
                    <a:pt x="539" y="4"/>
                    <a:pt x="542" y="12"/>
                    <a:pt x="533" y="8"/>
                  </a:cubicBezTo>
                  <a:cubicBezTo>
                    <a:pt x="525" y="4"/>
                    <a:pt x="515" y="6"/>
                    <a:pt x="518" y="7"/>
                  </a:cubicBezTo>
                  <a:cubicBezTo>
                    <a:pt x="521" y="8"/>
                    <a:pt x="517" y="11"/>
                    <a:pt x="513" y="10"/>
                  </a:cubicBezTo>
                  <a:cubicBezTo>
                    <a:pt x="510" y="8"/>
                    <a:pt x="506" y="10"/>
                    <a:pt x="508" y="14"/>
                  </a:cubicBezTo>
                  <a:cubicBezTo>
                    <a:pt x="510" y="17"/>
                    <a:pt x="494" y="13"/>
                    <a:pt x="494" y="17"/>
                  </a:cubicBezTo>
                  <a:cubicBezTo>
                    <a:pt x="494" y="21"/>
                    <a:pt x="489" y="23"/>
                    <a:pt x="484" y="19"/>
                  </a:cubicBezTo>
                  <a:cubicBezTo>
                    <a:pt x="480" y="16"/>
                    <a:pt x="466" y="14"/>
                    <a:pt x="470" y="18"/>
                  </a:cubicBezTo>
                  <a:cubicBezTo>
                    <a:pt x="474" y="21"/>
                    <a:pt x="457" y="19"/>
                    <a:pt x="462" y="23"/>
                  </a:cubicBezTo>
                  <a:cubicBezTo>
                    <a:pt x="466" y="26"/>
                    <a:pt x="456" y="29"/>
                    <a:pt x="456" y="27"/>
                  </a:cubicBezTo>
                  <a:cubicBezTo>
                    <a:pt x="456" y="25"/>
                    <a:pt x="447" y="22"/>
                    <a:pt x="443" y="25"/>
                  </a:cubicBezTo>
                  <a:cubicBezTo>
                    <a:pt x="439" y="28"/>
                    <a:pt x="438" y="32"/>
                    <a:pt x="436" y="30"/>
                  </a:cubicBezTo>
                  <a:cubicBezTo>
                    <a:pt x="434" y="28"/>
                    <a:pt x="426" y="29"/>
                    <a:pt x="418" y="32"/>
                  </a:cubicBezTo>
                  <a:cubicBezTo>
                    <a:pt x="410" y="35"/>
                    <a:pt x="419" y="37"/>
                    <a:pt x="425" y="34"/>
                  </a:cubicBezTo>
                  <a:close/>
                  <a:moveTo>
                    <a:pt x="519" y="356"/>
                  </a:moveTo>
                  <a:cubicBezTo>
                    <a:pt x="521" y="355"/>
                    <a:pt x="527" y="346"/>
                    <a:pt x="520" y="346"/>
                  </a:cubicBezTo>
                  <a:cubicBezTo>
                    <a:pt x="513" y="347"/>
                    <a:pt x="515" y="356"/>
                    <a:pt x="519" y="356"/>
                  </a:cubicBezTo>
                  <a:close/>
                  <a:moveTo>
                    <a:pt x="486" y="348"/>
                  </a:moveTo>
                  <a:cubicBezTo>
                    <a:pt x="492" y="351"/>
                    <a:pt x="501" y="341"/>
                    <a:pt x="500" y="338"/>
                  </a:cubicBezTo>
                  <a:cubicBezTo>
                    <a:pt x="499" y="335"/>
                    <a:pt x="479" y="343"/>
                    <a:pt x="486" y="348"/>
                  </a:cubicBezTo>
                  <a:close/>
                  <a:moveTo>
                    <a:pt x="513" y="327"/>
                  </a:moveTo>
                  <a:cubicBezTo>
                    <a:pt x="513" y="323"/>
                    <a:pt x="500" y="322"/>
                    <a:pt x="501" y="318"/>
                  </a:cubicBezTo>
                  <a:cubicBezTo>
                    <a:pt x="502" y="314"/>
                    <a:pt x="489" y="310"/>
                    <a:pt x="485" y="308"/>
                  </a:cubicBezTo>
                  <a:cubicBezTo>
                    <a:pt x="481" y="306"/>
                    <a:pt x="474" y="305"/>
                    <a:pt x="474" y="300"/>
                  </a:cubicBezTo>
                  <a:cubicBezTo>
                    <a:pt x="474" y="296"/>
                    <a:pt x="465" y="299"/>
                    <a:pt x="465" y="306"/>
                  </a:cubicBezTo>
                  <a:cubicBezTo>
                    <a:pt x="465" y="312"/>
                    <a:pt x="461" y="311"/>
                    <a:pt x="463" y="317"/>
                  </a:cubicBezTo>
                  <a:cubicBezTo>
                    <a:pt x="465" y="324"/>
                    <a:pt x="454" y="325"/>
                    <a:pt x="456" y="329"/>
                  </a:cubicBezTo>
                  <a:cubicBezTo>
                    <a:pt x="457" y="332"/>
                    <a:pt x="462" y="328"/>
                    <a:pt x="466" y="328"/>
                  </a:cubicBezTo>
                  <a:cubicBezTo>
                    <a:pt x="471" y="328"/>
                    <a:pt x="465" y="334"/>
                    <a:pt x="471" y="335"/>
                  </a:cubicBezTo>
                  <a:cubicBezTo>
                    <a:pt x="475" y="335"/>
                    <a:pt x="483" y="330"/>
                    <a:pt x="485" y="327"/>
                  </a:cubicBezTo>
                  <a:cubicBezTo>
                    <a:pt x="487" y="324"/>
                    <a:pt x="490" y="323"/>
                    <a:pt x="496" y="327"/>
                  </a:cubicBezTo>
                  <a:cubicBezTo>
                    <a:pt x="501" y="330"/>
                    <a:pt x="512" y="331"/>
                    <a:pt x="513" y="327"/>
                  </a:cubicBezTo>
                  <a:close/>
                  <a:moveTo>
                    <a:pt x="635" y="294"/>
                  </a:moveTo>
                  <a:cubicBezTo>
                    <a:pt x="639" y="295"/>
                    <a:pt x="640" y="300"/>
                    <a:pt x="647" y="306"/>
                  </a:cubicBezTo>
                  <a:cubicBezTo>
                    <a:pt x="654" y="312"/>
                    <a:pt x="655" y="308"/>
                    <a:pt x="656" y="304"/>
                  </a:cubicBezTo>
                  <a:cubicBezTo>
                    <a:pt x="657" y="300"/>
                    <a:pt x="665" y="303"/>
                    <a:pt x="665" y="299"/>
                  </a:cubicBezTo>
                  <a:cubicBezTo>
                    <a:pt x="664" y="295"/>
                    <a:pt x="671" y="290"/>
                    <a:pt x="676" y="288"/>
                  </a:cubicBezTo>
                  <a:cubicBezTo>
                    <a:pt x="680" y="286"/>
                    <a:pt x="672" y="282"/>
                    <a:pt x="666" y="282"/>
                  </a:cubicBezTo>
                  <a:cubicBezTo>
                    <a:pt x="660" y="283"/>
                    <a:pt x="659" y="278"/>
                    <a:pt x="659" y="276"/>
                  </a:cubicBezTo>
                  <a:cubicBezTo>
                    <a:pt x="659" y="273"/>
                    <a:pt x="648" y="267"/>
                    <a:pt x="644" y="268"/>
                  </a:cubicBezTo>
                  <a:cubicBezTo>
                    <a:pt x="640" y="269"/>
                    <a:pt x="634" y="263"/>
                    <a:pt x="629" y="263"/>
                  </a:cubicBezTo>
                  <a:cubicBezTo>
                    <a:pt x="624" y="262"/>
                    <a:pt x="617" y="259"/>
                    <a:pt x="618" y="253"/>
                  </a:cubicBezTo>
                  <a:cubicBezTo>
                    <a:pt x="618" y="248"/>
                    <a:pt x="627" y="255"/>
                    <a:pt x="629" y="251"/>
                  </a:cubicBezTo>
                  <a:cubicBezTo>
                    <a:pt x="631" y="247"/>
                    <a:pt x="620" y="249"/>
                    <a:pt x="620" y="246"/>
                  </a:cubicBezTo>
                  <a:cubicBezTo>
                    <a:pt x="619" y="243"/>
                    <a:pt x="622" y="244"/>
                    <a:pt x="624" y="242"/>
                  </a:cubicBezTo>
                  <a:cubicBezTo>
                    <a:pt x="627" y="240"/>
                    <a:pt x="623" y="237"/>
                    <a:pt x="620" y="235"/>
                  </a:cubicBezTo>
                  <a:cubicBezTo>
                    <a:pt x="617" y="234"/>
                    <a:pt x="617" y="238"/>
                    <a:pt x="614" y="238"/>
                  </a:cubicBezTo>
                  <a:cubicBezTo>
                    <a:pt x="611" y="238"/>
                    <a:pt x="614" y="234"/>
                    <a:pt x="615" y="231"/>
                  </a:cubicBezTo>
                  <a:cubicBezTo>
                    <a:pt x="617" y="229"/>
                    <a:pt x="607" y="226"/>
                    <a:pt x="602" y="227"/>
                  </a:cubicBezTo>
                  <a:cubicBezTo>
                    <a:pt x="598" y="229"/>
                    <a:pt x="596" y="226"/>
                    <a:pt x="596" y="223"/>
                  </a:cubicBezTo>
                  <a:cubicBezTo>
                    <a:pt x="596" y="220"/>
                    <a:pt x="589" y="223"/>
                    <a:pt x="586" y="225"/>
                  </a:cubicBezTo>
                  <a:cubicBezTo>
                    <a:pt x="583" y="228"/>
                    <a:pt x="579" y="223"/>
                    <a:pt x="583" y="223"/>
                  </a:cubicBezTo>
                  <a:cubicBezTo>
                    <a:pt x="586" y="222"/>
                    <a:pt x="591" y="219"/>
                    <a:pt x="590" y="216"/>
                  </a:cubicBezTo>
                  <a:cubicBezTo>
                    <a:pt x="589" y="213"/>
                    <a:pt x="579" y="212"/>
                    <a:pt x="577" y="217"/>
                  </a:cubicBezTo>
                  <a:cubicBezTo>
                    <a:pt x="575" y="221"/>
                    <a:pt x="567" y="212"/>
                    <a:pt x="567" y="209"/>
                  </a:cubicBezTo>
                  <a:cubicBezTo>
                    <a:pt x="567" y="205"/>
                    <a:pt x="555" y="208"/>
                    <a:pt x="557" y="203"/>
                  </a:cubicBezTo>
                  <a:cubicBezTo>
                    <a:pt x="558" y="197"/>
                    <a:pt x="543" y="196"/>
                    <a:pt x="539" y="196"/>
                  </a:cubicBezTo>
                  <a:cubicBezTo>
                    <a:pt x="535" y="196"/>
                    <a:pt x="529" y="199"/>
                    <a:pt x="530" y="203"/>
                  </a:cubicBezTo>
                  <a:cubicBezTo>
                    <a:pt x="530" y="206"/>
                    <a:pt x="525" y="205"/>
                    <a:pt x="524" y="201"/>
                  </a:cubicBezTo>
                  <a:cubicBezTo>
                    <a:pt x="524" y="197"/>
                    <a:pt x="513" y="205"/>
                    <a:pt x="510" y="205"/>
                  </a:cubicBezTo>
                  <a:cubicBezTo>
                    <a:pt x="508" y="205"/>
                    <a:pt x="512" y="194"/>
                    <a:pt x="511" y="191"/>
                  </a:cubicBezTo>
                  <a:cubicBezTo>
                    <a:pt x="509" y="188"/>
                    <a:pt x="507" y="187"/>
                    <a:pt x="505" y="181"/>
                  </a:cubicBezTo>
                  <a:cubicBezTo>
                    <a:pt x="503" y="175"/>
                    <a:pt x="491" y="178"/>
                    <a:pt x="488" y="181"/>
                  </a:cubicBezTo>
                  <a:cubicBezTo>
                    <a:pt x="485" y="184"/>
                    <a:pt x="476" y="183"/>
                    <a:pt x="471" y="188"/>
                  </a:cubicBezTo>
                  <a:cubicBezTo>
                    <a:pt x="465" y="193"/>
                    <a:pt x="471" y="199"/>
                    <a:pt x="473" y="200"/>
                  </a:cubicBezTo>
                  <a:cubicBezTo>
                    <a:pt x="475" y="202"/>
                    <a:pt x="465" y="205"/>
                    <a:pt x="469" y="208"/>
                  </a:cubicBezTo>
                  <a:cubicBezTo>
                    <a:pt x="472" y="211"/>
                    <a:pt x="477" y="210"/>
                    <a:pt x="478" y="215"/>
                  </a:cubicBezTo>
                  <a:cubicBezTo>
                    <a:pt x="478" y="219"/>
                    <a:pt x="465" y="213"/>
                    <a:pt x="463" y="209"/>
                  </a:cubicBezTo>
                  <a:cubicBezTo>
                    <a:pt x="462" y="205"/>
                    <a:pt x="464" y="201"/>
                    <a:pt x="462" y="198"/>
                  </a:cubicBezTo>
                  <a:cubicBezTo>
                    <a:pt x="459" y="195"/>
                    <a:pt x="461" y="191"/>
                    <a:pt x="466" y="186"/>
                  </a:cubicBezTo>
                  <a:cubicBezTo>
                    <a:pt x="471" y="181"/>
                    <a:pt x="475" y="182"/>
                    <a:pt x="475" y="179"/>
                  </a:cubicBezTo>
                  <a:cubicBezTo>
                    <a:pt x="475" y="176"/>
                    <a:pt x="454" y="176"/>
                    <a:pt x="441" y="187"/>
                  </a:cubicBezTo>
                  <a:cubicBezTo>
                    <a:pt x="429" y="198"/>
                    <a:pt x="433" y="213"/>
                    <a:pt x="434" y="216"/>
                  </a:cubicBezTo>
                  <a:cubicBezTo>
                    <a:pt x="434" y="219"/>
                    <a:pt x="445" y="218"/>
                    <a:pt x="451" y="219"/>
                  </a:cubicBezTo>
                  <a:cubicBezTo>
                    <a:pt x="458" y="221"/>
                    <a:pt x="454" y="224"/>
                    <a:pt x="450" y="223"/>
                  </a:cubicBezTo>
                  <a:cubicBezTo>
                    <a:pt x="445" y="222"/>
                    <a:pt x="437" y="221"/>
                    <a:pt x="437" y="224"/>
                  </a:cubicBezTo>
                  <a:cubicBezTo>
                    <a:pt x="437" y="228"/>
                    <a:pt x="447" y="234"/>
                    <a:pt x="453" y="233"/>
                  </a:cubicBezTo>
                  <a:cubicBezTo>
                    <a:pt x="459" y="231"/>
                    <a:pt x="459" y="231"/>
                    <a:pt x="462" y="234"/>
                  </a:cubicBezTo>
                  <a:cubicBezTo>
                    <a:pt x="465" y="238"/>
                    <a:pt x="472" y="237"/>
                    <a:pt x="479" y="237"/>
                  </a:cubicBezTo>
                  <a:cubicBezTo>
                    <a:pt x="486" y="237"/>
                    <a:pt x="494" y="240"/>
                    <a:pt x="497" y="240"/>
                  </a:cubicBezTo>
                  <a:cubicBezTo>
                    <a:pt x="501" y="241"/>
                    <a:pt x="505" y="239"/>
                    <a:pt x="506" y="237"/>
                  </a:cubicBezTo>
                  <a:cubicBezTo>
                    <a:pt x="507" y="235"/>
                    <a:pt x="521" y="240"/>
                    <a:pt x="525" y="239"/>
                  </a:cubicBezTo>
                  <a:cubicBezTo>
                    <a:pt x="529" y="239"/>
                    <a:pt x="527" y="235"/>
                    <a:pt x="524" y="234"/>
                  </a:cubicBezTo>
                  <a:cubicBezTo>
                    <a:pt x="521" y="233"/>
                    <a:pt x="522" y="228"/>
                    <a:pt x="526" y="230"/>
                  </a:cubicBezTo>
                  <a:cubicBezTo>
                    <a:pt x="529" y="232"/>
                    <a:pt x="535" y="233"/>
                    <a:pt x="536" y="236"/>
                  </a:cubicBezTo>
                  <a:cubicBezTo>
                    <a:pt x="537" y="239"/>
                    <a:pt x="540" y="238"/>
                    <a:pt x="540" y="240"/>
                  </a:cubicBezTo>
                  <a:cubicBezTo>
                    <a:pt x="541" y="243"/>
                    <a:pt x="553" y="246"/>
                    <a:pt x="553" y="249"/>
                  </a:cubicBezTo>
                  <a:cubicBezTo>
                    <a:pt x="553" y="252"/>
                    <a:pt x="541" y="253"/>
                    <a:pt x="545" y="256"/>
                  </a:cubicBezTo>
                  <a:cubicBezTo>
                    <a:pt x="548" y="259"/>
                    <a:pt x="553" y="253"/>
                    <a:pt x="558" y="252"/>
                  </a:cubicBezTo>
                  <a:cubicBezTo>
                    <a:pt x="562" y="252"/>
                    <a:pt x="562" y="262"/>
                    <a:pt x="566" y="261"/>
                  </a:cubicBezTo>
                  <a:cubicBezTo>
                    <a:pt x="570" y="259"/>
                    <a:pt x="574" y="262"/>
                    <a:pt x="578" y="269"/>
                  </a:cubicBezTo>
                  <a:cubicBezTo>
                    <a:pt x="583" y="275"/>
                    <a:pt x="578" y="281"/>
                    <a:pt x="578" y="283"/>
                  </a:cubicBezTo>
                  <a:cubicBezTo>
                    <a:pt x="579" y="286"/>
                    <a:pt x="587" y="285"/>
                    <a:pt x="592" y="282"/>
                  </a:cubicBezTo>
                  <a:cubicBezTo>
                    <a:pt x="597" y="280"/>
                    <a:pt x="602" y="285"/>
                    <a:pt x="605" y="289"/>
                  </a:cubicBezTo>
                  <a:cubicBezTo>
                    <a:pt x="609" y="292"/>
                    <a:pt x="592" y="298"/>
                    <a:pt x="593" y="295"/>
                  </a:cubicBezTo>
                  <a:cubicBezTo>
                    <a:pt x="595" y="292"/>
                    <a:pt x="583" y="283"/>
                    <a:pt x="572" y="287"/>
                  </a:cubicBezTo>
                  <a:cubicBezTo>
                    <a:pt x="561" y="291"/>
                    <a:pt x="568" y="297"/>
                    <a:pt x="569" y="301"/>
                  </a:cubicBezTo>
                  <a:cubicBezTo>
                    <a:pt x="571" y="305"/>
                    <a:pt x="560" y="308"/>
                    <a:pt x="550" y="305"/>
                  </a:cubicBezTo>
                  <a:cubicBezTo>
                    <a:pt x="540" y="302"/>
                    <a:pt x="543" y="307"/>
                    <a:pt x="539" y="307"/>
                  </a:cubicBezTo>
                  <a:cubicBezTo>
                    <a:pt x="534" y="307"/>
                    <a:pt x="530" y="314"/>
                    <a:pt x="534" y="318"/>
                  </a:cubicBezTo>
                  <a:cubicBezTo>
                    <a:pt x="537" y="322"/>
                    <a:pt x="546" y="318"/>
                    <a:pt x="552" y="318"/>
                  </a:cubicBezTo>
                  <a:cubicBezTo>
                    <a:pt x="559" y="319"/>
                    <a:pt x="560" y="321"/>
                    <a:pt x="561" y="317"/>
                  </a:cubicBezTo>
                  <a:cubicBezTo>
                    <a:pt x="561" y="313"/>
                    <a:pt x="568" y="315"/>
                    <a:pt x="573" y="316"/>
                  </a:cubicBezTo>
                  <a:cubicBezTo>
                    <a:pt x="578" y="317"/>
                    <a:pt x="577" y="324"/>
                    <a:pt x="583" y="325"/>
                  </a:cubicBezTo>
                  <a:cubicBezTo>
                    <a:pt x="589" y="326"/>
                    <a:pt x="584" y="332"/>
                    <a:pt x="588" y="336"/>
                  </a:cubicBezTo>
                  <a:cubicBezTo>
                    <a:pt x="592" y="340"/>
                    <a:pt x="603" y="337"/>
                    <a:pt x="608" y="342"/>
                  </a:cubicBezTo>
                  <a:cubicBezTo>
                    <a:pt x="612" y="346"/>
                    <a:pt x="631" y="355"/>
                    <a:pt x="634" y="352"/>
                  </a:cubicBezTo>
                  <a:cubicBezTo>
                    <a:pt x="637" y="348"/>
                    <a:pt x="618" y="331"/>
                    <a:pt x="612" y="330"/>
                  </a:cubicBezTo>
                  <a:cubicBezTo>
                    <a:pt x="606" y="328"/>
                    <a:pt x="618" y="326"/>
                    <a:pt x="625" y="332"/>
                  </a:cubicBezTo>
                  <a:cubicBezTo>
                    <a:pt x="632" y="337"/>
                    <a:pt x="642" y="340"/>
                    <a:pt x="648" y="333"/>
                  </a:cubicBezTo>
                  <a:cubicBezTo>
                    <a:pt x="653" y="327"/>
                    <a:pt x="643" y="329"/>
                    <a:pt x="643" y="324"/>
                  </a:cubicBezTo>
                  <a:cubicBezTo>
                    <a:pt x="643" y="319"/>
                    <a:pt x="640" y="312"/>
                    <a:pt x="634" y="312"/>
                  </a:cubicBezTo>
                  <a:cubicBezTo>
                    <a:pt x="629" y="312"/>
                    <a:pt x="616" y="302"/>
                    <a:pt x="621" y="299"/>
                  </a:cubicBezTo>
                  <a:cubicBezTo>
                    <a:pt x="626" y="297"/>
                    <a:pt x="619" y="294"/>
                    <a:pt x="623" y="290"/>
                  </a:cubicBezTo>
                  <a:cubicBezTo>
                    <a:pt x="627" y="286"/>
                    <a:pt x="630" y="294"/>
                    <a:pt x="635" y="294"/>
                  </a:cubicBezTo>
                  <a:close/>
                  <a:moveTo>
                    <a:pt x="556" y="276"/>
                  </a:moveTo>
                  <a:cubicBezTo>
                    <a:pt x="561" y="276"/>
                    <a:pt x="560" y="269"/>
                    <a:pt x="557" y="265"/>
                  </a:cubicBezTo>
                  <a:cubicBezTo>
                    <a:pt x="555" y="262"/>
                    <a:pt x="550" y="262"/>
                    <a:pt x="546" y="262"/>
                  </a:cubicBezTo>
                  <a:cubicBezTo>
                    <a:pt x="542" y="263"/>
                    <a:pt x="535" y="269"/>
                    <a:pt x="539" y="276"/>
                  </a:cubicBezTo>
                  <a:cubicBezTo>
                    <a:pt x="543" y="282"/>
                    <a:pt x="552" y="277"/>
                    <a:pt x="556" y="276"/>
                  </a:cubicBezTo>
                  <a:close/>
                  <a:moveTo>
                    <a:pt x="509" y="179"/>
                  </a:moveTo>
                  <a:cubicBezTo>
                    <a:pt x="507" y="184"/>
                    <a:pt x="514" y="184"/>
                    <a:pt x="515" y="190"/>
                  </a:cubicBezTo>
                  <a:cubicBezTo>
                    <a:pt x="515" y="195"/>
                    <a:pt x="522" y="197"/>
                    <a:pt x="527" y="194"/>
                  </a:cubicBezTo>
                  <a:cubicBezTo>
                    <a:pt x="533" y="190"/>
                    <a:pt x="547" y="195"/>
                    <a:pt x="547" y="190"/>
                  </a:cubicBezTo>
                  <a:cubicBezTo>
                    <a:pt x="547" y="186"/>
                    <a:pt x="532" y="179"/>
                    <a:pt x="526" y="180"/>
                  </a:cubicBezTo>
                  <a:cubicBezTo>
                    <a:pt x="521" y="181"/>
                    <a:pt x="512" y="174"/>
                    <a:pt x="509" y="179"/>
                  </a:cubicBezTo>
                  <a:close/>
                  <a:moveTo>
                    <a:pt x="649" y="497"/>
                  </a:moveTo>
                  <a:cubicBezTo>
                    <a:pt x="650" y="500"/>
                    <a:pt x="672" y="509"/>
                    <a:pt x="673" y="505"/>
                  </a:cubicBezTo>
                  <a:cubicBezTo>
                    <a:pt x="673" y="501"/>
                    <a:pt x="649" y="494"/>
                    <a:pt x="649" y="497"/>
                  </a:cubicBezTo>
                  <a:close/>
                  <a:moveTo>
                    <a:pt x="744" y="519"/>
                  </a:moveTo>
                  <a:cubicBezTo>
                    <a:pt x="743" y="522"/>
                    <a:pt x="740" y="517"/>
                    <a:pt x="744" y="515"/>
                  </a:cubicBezTo>
                  <a:cubicBezTo>
                    <a:pt x="747" y="512"/>
                    <a:pt x="743" y="511"/>
                    <a:pt x="740" y="513"/>
                  </a:cubicBezTo>
                  <a:cubicBezTo>
                    <a:pt x="737" y="514"/>
                    <a:pt x="738" y="506"/>
                    <a:pt x="741" y="505"/>
                  </a:cubicBezTo>
                  <a:cubicBezTo>
                    <a:pt x="743" y="503"/>
                    <a:pt x="734" y="500"/>
                    <a:pt x="734" y="503"/>
                  </a:cubicBezTo>
                  <a:cubicBezTo>
                    <a:pt x="734" y="506"/>
                    <a:pt x="727" y="504"/>
                    <a:pt x="726" y="501"/>
                  </a:cubicBezTo>
                  <a:cubicBezTo>
                    <a:pt x="726" y="499"/>
                    <a:pt x="721" y="498"/>
                    <a:pt x="723" y="496"/>
                  </a:cubicBezTo>
                  <a:cubicBezTo>
                    <a:pt x="724" y="495"/>
                    <a:pt x="717" y="494"/>
                    <a:pt x="716" y="497"/>
                  </a:cubicBezTo>
                  <a:cubicBezTo>
                    <a:pt x="716" y="500"/>
                    <a:pt x="713" y="495"/>
                    <a:pt x="717" y="491"/>
                  </a:cubicBezTo>
                  <a:cubicBezTo>
                    <a:pt x="721" y="487"/>
                    <a:pt x="719" y="483"/>
                    <a:pt x="723" y="481"/>
                  </a:cubicBezTo>
                  <a:cubicBezTo>
                    <a:pt x="726" y="479"/>
                    <a:pt x="723" y="477"/>
                    <a:pt x="719" y="478"/>
                  </a:cubicBezTo>
                  <a:cubicBezTo>
                    <a:pt x="715" y="480"/>
                    <a:pt x="705" y="494"/>
                    <a:pt x="705" y="497"/>
                  </a:cubicBezTo>
                  <a:cubicBezTo>
                    <a:pt x="705" y="501"/>
                    <a:pt x="705" y="506"/>
                    <a:pt x="702" y="505"/>
                  </a:cubicBezTo>
                  <a:cubicBezTo>
                    <a:pt x="698" y="505"/>
                    <a:pt x="694" y="508"/>
                    <a:pt x="697" y="510"/>
                  </a:cubicBezTo>
                  <a:cubicBezTo>
                    <a:pt x="700" y="512"/>
                    <a:pt x="690" y="518"/>
                    <a:pt x="694" y="520"/>
                  </a:cubicBezTo>
                  <a:cubicBezTo>
                    <a:pt x="698" y="522"/>
                    <a:pt x="703" y="520"/>
                    <a:pt x="707" y="520"/>
                  </a:cubicBezTo>
                  <a:cubicBezTo>
                    <a:pt x="712" y="521"/>
                    <a:pt x="716" y="521"/>
                    <a:pt x="719" y="518"/>
                  </a:cubicBezTo>
                  <a:cubicBezTo>
                    <a:pt x="723" y="516"/>
                    <a:pt x="723" y="521"/>
                    <a:pt x="727" y="520"/>
                  </a:cubicBezTo>
                  <a:cubicBezTo>
                    <a:pt x="731" y="520"/>
                    <a:pt x="725" y="523"/>
                    <a:pt x="725" y="526"/>
                  </a:cubicBezTo>
                  <a:cubicBezTo>
                    <a:pt x="725" y="529"/>
                    <a:pt x="729" y="525"/>
                    <a:pt x="732" y="523"/>
                  </a:cubicBezTo>
                  <a:cubicBezTo>
                    <a:pt x="735" y="522"/>
                    <a:pt x="739" y="523"/>
                    <a:pt x="737" y="526"/>
                  </a:cubicBezTo>
                  <a:cubicBezTo>
                    <a:pt x="736" y="528"/>
                    <a:pt x="746" y="531"/>
                    <a:pt x="748" y="527"/>
                  </a:cubicBezTo>
                  <a:cubicBezTo>
                    <a:pt x="750" y="523"/>
                    <a:pt x="746" y="517"/>
                    <a:pt x="744" y="519"/>
                  </a:cubicBezTo>
                  <a:close/>
                  <a:moveTo>
                    <a:pt x="69" y="451"/>
                  </a:moveTo>
                  <a:cubicBezTo>
                    <a:pt x="62" y="454"/>
                    <a:pt x="79" y="471"/>
                    <a:pt x="82" y="469"/>
                  </a:cubicBezTo>
                  <a:cubicBezTo>
                    <a:pt x="84" y="468"/>
                    <a:pt x="78" y="460"/>
                    <a:pt x="78" y="456"/>
                  </a:cubicBezTo>
                  <a:cubicBezTo>
                    <a:pt x="78" y="452"/>
                    <a:pt x="76" y="447"/>
                    <a:pt x="69" y="451"/>
                  </a:cubicBezTo>
                  <a:close/>
                  <a:moveTo>
                    <a:pt x="685" y="536"/>
                  </a:moveTo>
                  <a:cubicBezTo>
                    <a:pt x="682" y="536"/>
                    <a:pt x="684" y="532"/>
                    <a:pt x="684" y="530"/>
                  </a:cubicBezTo>
                  <a:cubicBezTo>
                    <a:pt x="685" y="528"/>
                    <a:pt x="679" y="531"/>
                    <a:pt x="679" y="533"/>
                  </a:cubicBezTo>
                  <a:cubicBezTo>
                    <a:pt x="678" y="536"/>
                    <a:pt x="674" y="537"/>
                    <a:pt x="674" y="538"/>
                  </a:cubicBezTo>
                  <a:cubicBezTo>
                    <a:pt x="674" y="543"/>
                    <a:pt x="674" y="540"/>
                    <a:pt x="671" y="542"/>
                  </a:cubicBezTo>
                  <a:cubicBezTo>
                    <a:pt x="668" y="543"/>
                    <a:pt x="656" y="542"/>
                    <a:pt x="656" y="539"/>
                  </a:cubicBezTo>
                  <a:cubicBezTo>
                    <a:pt x="655" y="537"/>
                    <a:pt x="647" y="535"/>
                    <a:pt x="647" y="532"/>
                  </a:cubicBezTo>
                  <a:cubicBezTo>
                    <a:pt x="646" y="528"/>
                    <a:pt x="642" y="527"/>
                    <a:pt x="645" y="523"/>
                  </a:cubicBezTo>
                  <a:cubicBezTo>
                    <a:pt x="649" y="519"/>
                    <a:pt x="645" y="517"/>
                    <a:pt x="642" y="520"/>
                  </a:cubicBezTo>
                  <a:cubicBezTo>
                    <a:pt x="639" y="523"/>
                    <a:pt x="637" y="519"/>
                    <a:pt x="641" y="517"/>
                  </a:cubicBezTo>
                  <a:cubicBezTo>
                    <a:pt x="645" y="515"/>
                    <a:pt x="653" y="514"/>
                    <a:pt x="649" y="506"/>
                  </a:cubicBezTo>
                  <a:cubicBezTo>
                    <a:pt x="645" y="499"/>
                    <a:pt x="619" y="508"/>
                    <a:pt x="613" y="512"/>
                  </a:cubicBezTo>
                  <a:cubicBezTo>
                    <a:pt x="606" y="516"/>
                    <a:pt x="598" y="528"/>
                    <a:pt x="595" y="528"/>
                  </a:cubicBezTo>
                  <a:cubicBezTo>
                    <a:pt x="591" y="528"/>
                    <a:pt x="601" y="521"/>
                    <a:pt x="602" y="519"/>
                  </a:cubicBezTo>
                  <a:cubicBezTo>
                    <a:pt x="604" y="517"/>
                    <a:pt x="602" y="514"/>
                    <a:pt x="604" y="515"/>
                  </a:cubicBezTo>
                  <a:cubicBezTo>
                    <a:pt x="606" y="516"/>
                    <a:pt x="612" y="507"/>
                    <a:pt x="616" y="504"/>
                  </a:cubicBezTo>
                  <a:cubicBezTo>
                    <a:pt x="620" y="501"/>
                    <a:pt x="624" y="504"/>
                    <a:pt x="624" y="501"/>
                  </a:cubicBezTo>
                  <a:cubicBezTo>
                    <a:pt x="625" y="499"/>
                    <a:pt x="627" y="497"/>
                    <a:pt x="631" y="494"/>
                  </a:cubicBezTo>
                  <a:cubicBezTo>
                    <a:pt x="634" y="491"/>
                    <a:pt x="679" y="491"/>
                    <a:pt x="683" y="491"/>
                  </a:cubicBezTo>
                  <a:cubicBezTo>
                    <a:pt x="688" y="492"/>
                    <a:pt x="696" y="486"/>
                    <a:pt x="698" y="482"/>
                  </a:cubicBezTo>
                  <a:cubicBezTo>
                    <a:pt x="701" y="478"/>
                    <a:pt x="704" y="478"/>
                    <a:pt x="710" y="479"/>
                  </a:cubicBezTo>
                  <a:cubicBezTo>
                    <a:pt x="716" y="479"/>
                    <a:pt x="719" y="474"/>
                    <a:pt x="722" y="472"/>
                  </a:cubicBezTo>
                  <a:cubicBezTo>
                    <a:pt x="725" y="470"/>
                    <a:pt x="724" y="469"/>
                    <a:pt x="721" y="468"/>
                  </a:cubicBezTo>
                  <a:cubicBezTo>
                    <a:pt x="718" y="467"/>
                    <a:pt x="716" y="466"/>
                    <a:pt x="718" y="466"/>
                  </a:cubicBezTo>
                  <a:cubicBezTo>
                    <a:pt x="721" y="465"/>
                    <a:pt x="722" y="464"/>
                    <a:pt x="724" y="461"/>
                  </a:cubicBezTo>
                  <a:cubicBezTo>
                    <a:pt x="725" y="457"/>
                    <a:pt x="723" y="459"/>
                    <a:pt x="719" y="454"/>
                  </a:cubicBezTo>
                  <a:cubicBezTo>
                    <a:pt x="716" y="449"/>
                    <a:pt x="714" y="456"/>
                    <a:pt x="710" y="455"/>
                  </a:cubicBezTo>
                  <a:cubicBezTo>
                    <a:pt x="707" y="455"/>
                    <a:pt x="713" y="450"/>
                    <a:pt x="710" y="448"/>
                  </a:cubicBezTo>
                  <a:cubicBezTo>
                    <a:pt x="707" y="447"/>
                    <a:pt x="701" y="448"/>
                    <a:pt x="696" y="452"/>
                  </a:cubicBezTo>
                  <a:cubicBezTo>
                    <a:pt x="692" y="455"/>
                    <a:pt x="692" y="451"/>
                    <a:pt x="688" y="455"/>
                  </a:cubicBezTo>
                  <a:cubicBezTo>
                    <a:pt x="685" y="459"/>
                    <a:pt x="685" y="453"/>
                    <a:pt x="686" y="452"/>
                  </a:cubicBezTo>
                  <a:cubicBezTo>
                    <a:pt x="688" y="450"/>
                    <a:pt x="690" y="452"/>
                    <a:pt x="691" y="450"/>
                  </a:cubicBezTo>
                  <a:cubicBezTo>
                    <a:pt x="693" y="447"/>
                    <a:pt x="695" y="450"/>
                    <a:pt x="699" y="447"/>
                  </a:cubicBezTo>
                  <a:cubicBezTo>
                    <a:pt x="703" y="444"/>
                    <a:pt x="707" y="445"/>
                    <a:pt x="708" y="443"/>
                  </a:cubicBezTo>
                  <a:cubicBezTo>
                    <a:pt x="710" y="441"/>
                    <a:pt x="706" y="439"/>
                    <a:pt x="702" y="439"/>
                  </a:cubicBezTo>
                  <a:cubicBezTo>
                    <a:pt x="698" y="440"/>
                    <a:pt x="695" y="434"/>
                    <a:pt x="693" y="436"/>
                  </a:cubicBezTo>
                  <a:cubicBezTo>
                    <a:pt x="690" y="438"/>
                    <a:pt x="690" y="433"/>
                    <a:pt x="688" y="435"/>
                  </a:cubicBezTo>
                  <a:cubicBezTo>
                    <a:pt x="685" y="437"/>
                    <a:pt x="683" y="434"/>
                    <a:pt x="682" y="431"/>
                  </a:cubicBezTo>
                  <a:cubicBezTo>
                    <a:pt x="680" y="427"/>
                    <a:pt x="672" y="421"/>
                    <a:pt x="667" y="420"/>
                  </a:cubicBezTo>
                  <a:cubicBezTo>
                    <a:pt x="662" y="418"/>
                    <a:pt x="666" y="416"/>
                    <a:pt x="668" y="418"/>
                  </a:cubicBezTo>
                  <a:cubicBezTo>
                    <a:pt x="671" y="419"/>
                    <a:pt x="674" y="416"/>
                    <a:pt x="675" y="414"/>
                  </a:cubicBezTo>
                  <a:cubicBezTo>
                    <a:pt x="676" y="412"/>
                    <a:pt x="673" y="410"/>
                    <a:pt x="672" y="410"/>
                  </a:cubicBezTo>
                  <a:cubicBezTo>
                    <a:pt x="670" y="410"/>
                    <a:pt x="670" y="408"/>
                    <a:pt x="671" y="406"/>
                  </a:cubicBezTo>
                  <a:cubicBezTo>
                    <a:pt x="671" y="404"/>
                    <a:pt x="665" y="401"/>
                    <a:pt x="665" y="399"/>
                  </a:cubicBezTo>
                  <a:cubicBezTo>
                    <a:pt x="665" y="398"/>
                    <a:pt x="662" y="396"/>
                    <a:pt x="662" y="395"/>
                  </a:cubicBezTo>
                  <a:cubicBezTo>
                    <a:pt x="662" y="393"/>
                    <a:pt x="659" y="391"/>
                    <a:pt x="659" y="388"/>
                  </a:cubicBezTo>
                  <a:cubicBezTo>
                    <a:pt x="659" y="386"/>
                    <a:pt x="653" y="382"/>
                    <a:pt x="653" y="379"/>
                  </a:cubicBezTo>
                  <a:cubicBezTo>
                    <a:pt x="653" y="376"/>
                    <a:pt x="650" y="374"/>
                    <a:pt x="649" y="371"/>
                  </a:cubicBezTo>
                  <a:cubicBezTo>
                    <a:pt x="648" y="368"/>
                    <a:pt x="646" y="370"/>
                    <a:pt x="645" y="374"/>
                  </a:cubicBezTo>
                  <a:cubicBezTo>
                    <a:pt x="644" y="379"/>
                    <a:pt x="640" y="378"/>
                    <a:pt x="641" y="380"/>
                  </a:cubicBezTo>
                  <a:cubicBezTo>
                    <a:pt x="643" y="383"/>
                    <a:pt x="642" y="383"/>
                    <a:pt x="640" y="385"/>
                  </a:cubicBezTo>
                  <a:cubicBezTo>
                    <a:pt x="638" y="387"/>
                    <a:pt x="641" y="390"/>
                    <a:pt x="638" y="390"/>
                  </a:cubicBezTo>
                  <a:cubicBezTo>
                    <a:pt x="635" y="390"/>
                    <a:pt x="637" y="395"/>
                    <a:pt x="635" y="393"/>
                  </a:cubicBezTo>
                  <a:cubicBezTo>
                    <a:pt x="634" y="390"/>
                    <a:pt x="630" y="391"/>
                    <a:pt x="630" y="394"/>
                  </a:cubicBezTo>
                  <a:cubicBezTo>
                    <a:pt x="630" y="396"/>
                    <a:pt x="624" y="399"/>
                    <a:pt x="622" y="398"/>
                  </a:cubicBezTo>
                  <a:cubicBezTo>
                    <a:pt x="619" y="398"/>
                    <a:pt x="619" y="393"/>
                    <a:pt x="617" y="395"/>
                  </a:cubicBezTo>
                  <a:cubicBezTo>
                    <a:pt x="615" y="396"/>
                    <a:pt x="616" y="390"/>
                    <a:pt x="612" y="391"/>
                  </a:cubicBezTo>
                  <a:cubicBezTo>
                    <a:pt x="609" y="391"/>
                    <a:pt x="607" y="390"/>
                    <a:pt x="608" y="388"/>
                  </a:cubicBezTo>
                  <a:cubicBezTo>
                    <a:pt x="609" y="385"/>
                    <a:pt x="603" y="383"/>
                    <a:pt x="605" y="382"/>
                  </a:cubicBezTo>
                  <a:cubicBezTo>
                    <a:pt x="607" y="380"/>
                    <a:pt x="604" y="377"/>
                    <a:pt x="604" y="372"/>
                  </a:cubicBezTo>
                  <a:cubicBezTo>
                    <a:pt x="603" y="367"/>
                    <a:pt x="606" y="367"/>
                    <a:pt x="606" y="365"/>
                  </a:cubicBezTo>
                  <a:cubicBezTo>
                    <a:pt x="606" y="363"/>
                    <a:pt x="604" y="363"/>
                    <a:pt x="602" y="365"/>
                  </a:cubicBezTo>
                  <a:cubicBezTo>
                    <a:pt x="600" y="366"/>
                    <a:pt x="600" y="363"/>
                    <a:pt x="597" y="363"/>
                  </a:cubicBezTo>
                  <a:cubicBezTo>
                    <a:pt x="595" y="363"/>
                    <a:pt x="588" y="363"/>
                    <a:pt x="587" y="359"/>
                  </a:cubicBezTo>
                  <a:cubicBezTo>
                    <a:pt x="587" y="356"/>
                    <a:pt x="584" y="358"/>
                    <a:pt x="583" y="354"/>
                  </a:cubicBezTo>
                  <a:cubicBezTo>
                    <a:pt x="582" y="351"/>
                    <a:pt x="579" y="354"/>
                    <a:pt x="579" y="352"/>
                  </a:cubicBezTo>
                  <a:cubicBezTo>
                    <a:pt x="579" y="349"/>
                    <a:pt x="578" y="348"/>
                    <a:pt x="576" y="348"/>
                  </a:cubicBezTo>
                  <a:cubicBezTo>
                    <a:pt x="573" y="348"/>
                    <a:pt x="573" y="346"/>
                    <a:pt x="570" y="345"/>
                  </a:cubicBezTo>
                  <a:cubicBezTo>
                    <a:pt x="567" y="345"/>
                    <a:pt x="563" y="347"/>
                    <a:pt x="561" y="348"/>
                  </a:cubicBezTo>
                  <a:cubicBezTo>
                    <a:pt x="560" y="349"/>
                    <a:pt x="555" y="345"/>
                    <a:pt x="554" y="347"/>
                  </a:cubicBezTo>
                  <a:cubicBezTo>
                    <a:pt x="552" y="348"/>
                    <a:pt x="552" y="346"/>
                    <a:pt x="547" y="344"/>
                  </a:cubicBezTo>
                  <a:cubicBezTo>
                    <a:pt x="542" y="343"/>
                    <a:pt x="536" y="343"/>
                    <a:pt x="536" y="344"/>
                  </a:cubicBezTo>
                  <a:cubicBezTo>
                    <a:pt x="535" y="346"/>
                    <a:pt x="532" y="347"/>
                    <a:pt x="532" y="351"/>
                  </a:cubicBezTo>
                  <a:cubicBezTo>
                    <a:pt x="533" y="354"/>
                    <a:pt x="537" y="354"/>
                    <a:pt x="538" y="356"/>
                  </a:cubicBezTo>
                  <a:cubicBezTo>
                    <a:pt x="539" y="359"/>
                    <a:pt x="536" y="358"/>
                    <a:pt x="536" y="360"/>
                  </a:cubicBezTo>
                  <a:cubicBezTo>
                    <a:pt x="535" y="363"/>
                    <a:pt x="533" y="363"/>
                    <a:pt x="533" y="364"/>
                  </a:cubicBezTo>
                  <a:cubicBezTo>
                    <a:pt x="533" y="366"/>
                    <a:pt x="535" y="366"/>
                    <a:pt x="536" y="369"/>
                  </a:cubicBezTo>
                  <a:cubicBezTo>
                    <a:pt x="536" y="372"/>
                    <a:pt x="538" y="372"/>
                    <a:pt x="539" y="377"/>
                  </a:cubicBezTo>
                  <a:cubicBezTo>
                    <a:pt x="539" y="381"/>
                    <a:pt x="537" y="380"/>
                    <a:pt x="536" y="381"/>
                  </a:cubicBezTo>
                  <a:cubicBezTo>
                    <a:pt x="534" y="381"/>
                    <a:pt x="536" y="384"/>
                    <a:pt x="533" y="387"/>
                  </a:cubicBezTo>
                  <a:cubicBezTo>
                    <a:pt x="530" y="390"/>
                    <a:pt x="528" y="393"/>
                    <a:pt x="530" y="395"/>
                  </a:cubicBezTo>
                  <a:cubicBezTo>
                    <a:pt x="532" y="396"/>
                    <a:pt x="540" y="400"/>
                    <a:pt x="543" y="405"/>
                  </a:cubicBezTo>
                  <a:cubicBezTo>
                    <a:pt x="546" y="410"/>
                    <a:pt x="546" y="418"/>
                    <a:pt x="545" y="423"/>
                  </a:cubicBezTo>
                  <a:cubicBezTo>
                    <a:pt x="544" y="429"/>
                    <a:pt x="538" y="430"/>
                    <a:pt x="533" y="435"/>
                  </a:cubicBezTo>
                  <a:cubicBezTo>
                    <a:pt x="528" y="440"/>
                    <a:pt x="523" y="439"/>
                    <a:pt x="521" y="439"/>
                  </a:cubicBezTo>
                  <a:cubicBezTo>
                    <a:pt x="519" y="439"/>
                    <a:pt x="520" y="444"/>
                    <a:pt x="523" y="447"/>
                  </a:cubicBezTo>
                  <a:cubicBezTo>
                    <a:pt x="527" y="451"/>
                    <a:pt x="524" y="452"/>
                    <a:pt x="526" y="456"/>
                  </a:cubicBezTo>
                  <a:cubicBezTo>
                    <a:pt x="527" y="460"/>
                    <a:pt x="526" y="463"/>
                    <a:pt x="528" y="466"/>
                  </a:cubicBezTo>
                  <a:cubicBezTo>
                    <a:pt x="530" y="469"/>
                    <a:pt x="529" y="471"/>
                    <a:pt x="526" y="473"/>
                  </a:cubicBezTo>
                  <a:cubicBezTo>
                    <a:pt x="523" y="475"/>
                    <a:pt x="527" y="474"/>
                    <a:pt x="527" y="477"/>
                  </a:cubicBezTo>
                  <a:cubicBezTo>
                    <a:pt x="528" y="481"/>
                    <a:pt x="526" y="479"/>
                    <a:pt x="524" y="477"/>
                  </a:cubicBezTo>
                  <a:cubicBezTo>
                    <a:pt x="521" y="475"/>
                    <a:pt x="519" y="480"/>
                    <a:pt x="519" y="482"/>
                  </a:cubicBezTo>
                  <a:cubicBezTo>
                    <a:pt x="519" y="484"/>
                    <a:pt x="513" y="479"/>
                    <a:pt x="512" y="480"/>
                  </a:cubicBezTo>
                  <a:cubicBezTo>
                    <a:pt x="511" y="480"/>
                    <a:pt x="512" y="476"/>
                    <a:pt x="509" y="474"/>
                  </a:cubicBezTo>
                  <a:cubicBezTo>
                    <a:pt x="506" y="471"/>
                    <a:pt x="503" y="471"/>
                    <a:pt x="503" y="468"/>
                  </a:cubicBezTo>
                  <a:cubicBezTo>
                    <a:pt x="503" y="465"/>
                    <a:pt x="497" y="464"/>
                    <a:pt x="497" y="461"/>
                  </a:cubicBezTo>
                  <a:cubicBezTo>
                    <a:pt x="497" y="458"/>
                    <a:pt x="498" y="450"/>
                    <a:pt x="497" y="448"/>
                  </a:cubicBezTo>
                  <a:cubicBezTo>
                    <a:pt x="495" y="445"/>
                    <a:pt x="496" y="443"/>
                    <a:pt x="498" y="441"/>
                  </a:cubicBezTo>
                  <a:cubicBezTo>
                    <a:pt x="499" y="439"/>
                    <a:pt x="496" y="436"/>
                    <a:pt x="493" y="436"/>
                  </a:cubicBezTo>
                  <a:cubicBezTo>
                    <a:pt x="490" y="436"/>
                    <a:pt x="485" y="435"/>
                    <a:pt x="480" y="435"/>
                  </a:cubicBezTo>
                  <a:cubicBezTo>
                    <a:pt x="476" y="435"/>
                    <a:pt x="473" y="435"/>
                    <a:pt x="471" y="433"/>
                  </a:cubicBezTo>
                  <a:cubicBezTo>
                    <a:pt x="470" y="432"/>
                    <a:pt x="466" y="429"/>
                    <a:pt x="460" y="428"/>
                  </a:cubicBezTo>
                  <a:cubicBezTo>
                    <a:pt x="454" y="426"/>
                    <a:pt x="451" y="423"/>
                    <a:pt x="451" y="422"/>
                  </a:cubicBezTo>
                  <a:cubicBezTo>
                    <a:pt x="450" y="420"/>
                    <a:pt x="445" y="419"/>
                    <a:pt x="443" y="417"/>
                  </a:cubicBezTo>
                  <a:cubicBezTo>
                    <a:pt x="442" y="415"/>
                    <a:pt x="436" y="414"/>
                    <a:pt x="434" y="415"/>
                  </a:cubicBezTo>
                  <a:cubicBezTo>
                    <a:pt x="432" y="415"/>
                    <a:pt x="426" y="410"/>
                    <a:pt x="423" y="410"/>
                  </a:cubicBezTo>
                  <a:cubicBezTo>
                    <a:pt x="420" y="410"/>
                    <a:pt x="412" y="414"/>
                    <a:pt x="410" y="414"/>
                  </a:cubicBezTo>
                  <a:cubicBezTo>
                    <a:pt x="409" y="414"/>
                    <a:pt x="411" y="411"/>
                    <a:pt x="412" y="410"/>
                  </a:cubicBezTo>
                  <a:cubicBezTo>
                    <a:pt x="412" y="408"/>
                    <a:pt x="409" y="403"/>
                    <a:pt x="408" y="399"/>
                  </a:cubicBezTo>
                  <a:cubicBezTo>
                    <a:pt x="407" y="395"/>
                    <a:pt x="406" y="391"/>
                    <a:pt x="402" y="392"/>
                  </a:cubicBezTo>
                  <a:cubicBezTo>
                    <a:pt x="398" y="392"/>
                    <a:pt x="393" y="390"/>
                    <a:pt x="392" y="390"/>
                  </a:cubicBezTo>
                  <a:cubicBezTo>
                    <a:pt x="391" y="389"/>
                    <a:pt x="391" y="378"/>
                    <a:pt x="392" y="374"/>
                  </a:cubicBezTo>
                  <a:cubicBezTo>
                    <a:pt x="393" y="369"/>
                    <a:pt x="398" y="363"/>
                    <a:pt x="398" y="360"/>
                  </a:cubicBezTo>
                  <a:cubicBezTo>
                    <a:pt x="398" y="357"/>
                    <a:pt x="401" y="356"/>
                    <a:pt x="404" y="355"/>
                  </a:cubicBezTo>
                  <a:cubicBezTo>
                    <a:pt x="406" y="354"/>
                    <a:pt x="404" y="349"/>
                    <a:pt x="407" y="348"/>
                  </a:cubicBezTo>
                  <a:cubicBezTo>
                    <a:pt x="410" y="348"/>
                    <a:pt x="410" y="347"/>
                    <a:pt x="411" y="345"/>
                  </a:cubicBezTo>
                  <a:cubicBezTo>
                    <a:pt x="411" y="342"/>
                    <a:pt x="415" y="344"/>
                    <a:pt x="413" y="342"/>
                  </a:cubicBezTo>
                  <a:cubicBezTo>
                    <a:pt x="411" y="340"/>
                    <a:pt x="412" y="340"/>
                    <a:pt x="417" y="340"/>
                  </a:cubicBezTo>
                  <a:cubicBezTo>
                    <a:pt x="421" y="340"/>
                    <a:pt x="427" y="338"/>
                    <a:pt x="426" y="334"/>
                  </a:cubicBezTo>
                  <a:cubicBezTo>
                    <a:pt x="425" y="329"/>
                    <a:pt x="414" y="333"/>
                    <a:pt x="414" y="329"/>
                  </a:cubicBezTo>
                  <a:cubicBezTo>
                    <a:pt x="414" y="326"/>
                    <a:pt x="400" y="325"/>
                    <a:pt x="401" y="323"/>
                  </a:cubicBezTo>
                  <a:cubicBezTo>
                    <a:pt x="402" y="321"/>
                    <a:pt x="415" y="325"/>
                    <a:pt x="420" y="327"/>
                  </a:cubicBezTo>
                  <a:cubicBezTo>
                    <a:pt x="425" y="329"/>
                    <a:pt x="426" y="328"/>
                    <a:pt x="430" y="328"/>
                  </a:cubicBezTo>
                  <a:cubicBezTo>
                    <a:pt x="434" y="328"/>
                    <a:pt x="431" y="323"/>
                    <a:pt x="432" y="321"/>
                  </a:cubicBezTo>
                  <a:cubicBezTo>
                    <a:pt x="433" y="319"/>
                    <a:pt x="440" y="324"/>
                    <a:pt x="445" y="323"/>
                  </a:cubicBezTo>
                  <a:cubicBezTo>
                    <a:pt x="449" y="322"/>
                    <a:pt x="453" y="313"/>
                    <a:pt x="457" y="311"/>
                  </a:cubicBezTo>
                  <a:cubicBezTo>
                    <a:pt x="460" y="308"/>
                    <a:pt x="457" y="306"/>
                    <a:pt x="450" y="307"/>
                  </a:cubicBezTo>
                  <a:cubicBezTo>
                    <a:pt x="443" y="307"/>
                    <a:pt x="439" y="304"/>
                    <a:pt x="435" y="302"/>
                  </a:cubicBezTo>
                  <a:cubicBezTo>
                    <a:pt x="432" y="299"/>
                    <a:pt x="432" y="297"/>
                    <a:pt x="436" y="297"/>
                  </a:cubicBezTo>
                  <a:cubicBezTo>
                    <a:pt x="440" y="297"/>
                    <a:pt x="449" y="305"/>
                    <a:pt x="453" y="305"/>
                  </a:cubicBezTo>
                  <a:cubicBezTo>
                    <a:pt x="456" y="305"/>
                    <a:pt x="463" y="298"/>
                    <a:pt x="465" y="296"/>
                  </a:cubicBezTo>
                  <a:cubicBezTo>
                    <a:pt x="468" y="294"/>
                    <a:pt x="463" y="293"/>
                    <a:pt x="461" y="291"/>
                  </a:cubicBezTo>
                  <a:cubicBezTo>
                    <a:pt x="459" y="290"/>
                    <a:pt x="464" y="288"/>
                    <a:pt x="467" y="288"/>
                  </a:cubicBezTo>
                  <a:cubicBezTo>
                    <a:pt x="470" y="288"/>
                    <a:pt x="471" y="291"/>
                    <a:pt x="473" y="292"/>
                  </a:cubicBezTo>
                  <a:cubicBezTo>
                    <a:pt x="474" y="294"/>
                    <a:pt x="479" y="291"/>
                    <a:pt x="482" y="291"/>
                  </a:cubicBezTo>
                  <a:cubicBezTo>
                    <a:pt x="484" y="291"/>
                    <a:pt x="481" y="287"/>
                    <a:pt x="477" y="285"/>
                  </a:cubicBezTo>
                  <a:cubicBezTo>
                    <a:pt x="473" y="284"/>
                    <a:pt x="477" y="281"/>
                    <a:pt x="478" y="283"/>
                  </a:cubicBezTo>
                  <a:cubicBezTo>
                    <a:pt x="480" y="286"/>
                    <a:pt x="483" y="285"/>
                    <a:pt x="484" y="288"/>
                  </a:cubicBezTo>
                  <a:cubicBezTo>
                    <a:pt x="486" y="293"/>
                    <a:pt x="488" y="290"/>
                    <a:pt x="491" y="288"/>
                  </a:cubicBezTo>
                  <a:cubicBezTo>
                    <a:pt x="495" y="287"/>
                    <a:pt x="497" y="285"/>
                    <a:pt x="499" y="283"/>
                  </a:cubicBezTo>
                  <a:cubicBezTo>
                    <a:pt x="501" y="280"/>
                    <a:pt x="502" y="283"/>
                    <a:pt x="504" y="279"/>
                  </a:cubicBezTo>
                  <a:cubicBezTo>
                    <a:pt x="506" y="276"/>
                    <a:pt x="503" y="273"/>
                    <a:pt x="500" y="270"/>
                  </a:cubicBezTo>
                  <a:cubicBezTo>
                    <a:pt x="497" y="268"/>
                    <a:pt x="500" y="266"/>
                    <a:pt x="497" y="264"/>
                  </a:cubicBezTo>
                  <a:cubicBezTo>
                    <a:pt x="494" y="263"/>
                    <a:pt x="494" y="260"/>
                    <a:pt x="497" y="261"/>
                  </a:cubicBezTo>
                  <a:cubicBezTo>
                    <a:pt x="501" y="261"/>
                    <a:pt x="504" y="260"/>
                    <a:pt x="506" y="258"/>
                  </a:cubicBezTo>
                  <a:cubicBezTo>
                    <a:pt x="507" y="255"/>
                    <a:pt x="500" y="255"/>
                    <a:pt x="503" y="253"/>
                  </a:cubicBezTo>
                  <a:cubicBezTo>
                    <a:pt x="507" y="251"/>
                    <a:pt x="504" y="249"/>
                    <a:pt x="501" y="249"/>
                  </a:cubicBezTo>
                  <a:cubicBezTo>
                    <a:pt x="497" y="249"/>
                    <a:pt x="494" y="247"/>
                    <a:pt x="494" y="245"/>
                  </a:cubicBezTo>
                  <a:cubicBezTo>
                    <a:pt x="494" y="242"/>
                    <a:pt x="488" y="244"/>
                    <a:pt x="485" y="242"/>
                  </a:cubicBezTo>
                  <a:cubicBezTo>
                    <a:pt x="481" y="240"/>
                    <a:pt x="473" y="241"/>
                    <a:pt x="471" y="241"/>
                  </a:cubicBezTo>
                  <a:cubicBezTo>
                    <a:pt x="470" y="241"/>
                    <a:pt x="469" y="249"/>
                    <a:pt x="472" y="249"/>
                  </a:cubicBezTo>
                  <a:cubicBezTo>
                    <a:pt x="475" y="249"/>
                    <a:pt x="477" y="252"/>
                    <a:pt x="475" y="253"/>
                  </a:cubicBezTo>
                  <a:cubicBezTo>
                    <a:pt x="472" y="254"/>
                    <a:pt x="475" y="257"/>
                    <a:pt x="473" y="257"/>
                  </a:cubicBezTo>
                  <a:cubicBezTo>
                    <a:pt x="471" y="256"/>
                    <a:pt x="468" y="256"/>
                    <a:pt x="468" y="260"/>
                  </a:cubicBezTo>
                  <a:cubicBezTo>
                    <a:pt x="467" y="265"/>
                    <a:pt x="467" y="267"/>
                    <a:pt x="464" y="269"/>
                  </a:cubicBezTo>
                  <a:cubicBezTo>
                    <a:pt x="461" y="270"/>
                    <a:pt x="463" y="263"/>
                    <a:pt x="460" y="264"/>
                  </a:cubicBezTo>
                  <a:cubicBezTo>
                    <a:pt x="457" y="264"/>
                    <a:pt x="457" y="270"/>
                    <a:pt x="459" y="270"/>
                  </a:cubicBezTo>
                  <a:cubicBezTo>
                    <a:pt x="461" y="271"/>
                    <a:pt x="462" y="273"/>
                    <a:pt x="462" y="275"/>
                  </a:cubicBezTo>
                  <a:cubicBezTo>
                    <a:pt x="463" y="278"/>
                    <a:pt x="458" y="276"/>
                    <a:pt x="456" y="279"/>
                  </a:cubicBezTo>
                  <a:cubicBezTo>
                    <a:pt x="454" y="283"/>
                    <a:pt x="454" y="278"/>
                    <a:pt x="451" y="276"/>
                  </a:cubicBezTo>
                  <a:cubicBezTo>
                    <a:pt x="449" y="273"/>
                    <a:pt x="446" y="270"/>
                    <a:pt x="446" y="267"/>
                  </a:cubicBezTo>
                  <a:cubicBezTo>
                    <a:pt x="446" y="264"/>
                    <a:pt x="447" y="264"/>
                    <a:pt x="449" y="263"/>
                  </a:cubicBezTo>
                  <a:cubicBezTo>
                    <a:pt x="451" y="263"/>
                    <a:pt x="449" y="261"/>
                    <a:pt x="449" y="258"/>
                  </a:cubicBezTo>
                  <a:cubicBezTo>
                    <a:pt x="449" y="254"/>
                    <a:pt x="447" y="255"/>
                    <a:pt x="444" y="252"/>
                  </a:cubicBezTo>
                  <a:cubicBezTo>
                    <a:pt x="441" y="248"/>
                    <a:pt x="437" y="248"/>
                    <a:pt x="436" y="250"/>
                  </a:cubicBezTo>
                  <a:cubicBezTo>
                    <a:pt x="434" y="252"/>
                    <a:pt x="435" y="255"/>
                    <a:pt x="433" y="256"/>
                  </a:cubicBezTo>
                  <a:cubicBezTo>
                    <a:pt x="430" y="257"/>
                    <a:pt x="431" y="262"/>
                    <a:pt x="429" y="263"/>
                  </a:cubicBezTo>
                  <a:cubicBezTo>
                    <a:pt x="427" y="263"/>
                    <a:pt x="428" y="253"/>
                    <a:pt x="426" y="253"/>
                  </a:cubicBezTo>
                  <a:cubicBezTo>
                    <a:pt x="424" y="252"/>
                    <a:pt x="424" y="249"/>
                    <a:pt x="427" y="249"/>
                  </a:cubicBezTo>
                  <a:cubicBezTo>
                    <a:pt x="430" y="249"/>
                    <a:pt x="432" y="246"/>
                    <a:pt x="429" y="246"/>
                  </a:cubicBezTo>
                  <a:cubicBezTo>
                    <a:pt x="427" y="246"/>
                    <a:pt x="423" y="243"/>
                    <a:pt x="421" y="242"/>
                  </a:cubicBezTo>
                  <a:cubicBezTo>
                    <a:pt x="419" y="242"/>
                    <a:pt x="416" y="245"/>
                    <a:pt x="415" y="244"/>
                  </a:cubicBezTo>
                  <a:cubicBezTo>
                    <a:pt x="413" y="242"/>
                    <a:pt x="415" y="239"/>
                    <a:pt x="415" y="237"/>
                  </a:cubicBezTo>
                  <a:cubicBezTo>
                    <a:pt x="415" y="235"/>
                    <a:pt x="418" y="238"/>
                    <a:pt x="420" y="235"/>
                  </a:cubicBezTo>
                  <a:cubicBezTo>
                    <a:pt x="422" y="232"/>
                    <a:pt x="415" y="232"/>
                    <a:pt x="415" y="230"/>
                  </a:cubicBezTo>
                  <a:cubicBezTo>
                    <a:pt x="415" y="227"/>
                    <a:pt x="409" y="226"/>
                    <a:pt x="407" y="225"/>
                  </a:cubicBezTo>
                  <a:cubicBezTo>
                    <a:pt x="405" y="224"/>
                    <a:pt x="408" y="219"/>
                    <a:pt x="407" y="218"/>
                  </a:cubicBezTo>
                  <a:cubicBezTo>
                    <a:pt x="406" y="216"/>
                    <a:pt x="400" y="210"/>
                    <a:pt x="397" y="210"/>
                  </a:cubicBezTo>
                  <a:cubicBezTo>
                    <a:pt x="394" y="211"/>
                    <a:pt x="393" y="206"/>
                    <a:pt x="395" y="206"/>
                  </a:cubicBezTo>
                  <a:cubicBezTo>
                    <a:pt x="396" y="207"/>
                    <a:pt x="398" y="205"/>
                    <a:pt x="401" y="202"/>
                  </a:cubicBezTo>
                  <a:cubicBezTo>
                    <a:pt x="404" y="198"/>
                    <a:pt x="404" y="197"/>
                    <a:pt x="402" y="197"/>
                  </a:cubicBezTo>
                  <a:cubicBezTo>
                    <a:pt x="400" y="196"/>
                    <a:pt x="399" y="194"/>
                    <a:pt x="403" y="194"/>
                  </a:cubicBezTo>
                  <a:cubicBezTo>
                    <a:pt x="406" y="194"/>
                    <a:pt x="413" y="197"/>
                    <a:pt x="416" y="195"/>
                  </a:cubicBezTo>
                  <a:cubicBezTo>
                    <a:pt x="418" y="193"/>
                    <a:pt x="425" y="182"/>
                    <a:pt x="428" y="178"/>
                  </a:cubicBezTo>
                  <a:cubicBezTo>
                    <a:pt x="431" y="174"/>
                    <a:pt x="426" y="174"/>
                    <a:pt x="419" y="174"/>
                  </a:cubicBezTo>
                  <a:cubicBezTo>
                    <a:pt x="412" y="175"/>
                    <a:pt x="411" y="172"/>
                    <a:pt x="405" y="172"/>
                  </a:cubicBezTo>
                  <a:cubicBezTo>
                    <a:pt x="400" y="171"/>
                    <a:pt x="389" y="173"/>
                    <a:pt x="388" y="174"/>
                  </a:cubicBezTo>
                  <a:cubicBezTo>
                    <a:pt x="386" y="176"/>
                    <a:pt x="390" y="177"/>
                    <a:pt x="390" y="179"/>
                  </a:cubicBezTo>
                  <a:cubicBezTo>
                    <a:pt x="389" y="181"/>
                    <a:pt x="386" y="178"/>
                    <a:pt x="384" y="179"/>
                  </a:cubicBezTo>
                  <a:cubicBezTo>
                    <a:pt x="383" y="180"/>
                    <a:pt x="385" y="182"/>
                    <a:pt x="384" y="188"/>
                  </a:cubicBezTo>
                  <a:cubicBezTo>
                    <a:pt x="384" y="195"/>
                    <a:pt x="386" y="195"/>
                    <a:pt x="388" y="198"/>
                  </a:cubicBezTo>
                  <a:cubicBezTo>
                    <a:pt x="389" y="200"/>
                    <a:pt x="389" y="203"/>
                    <a:pt x="389" y="208"/>
                  </a:cubicBezTo>
                  <a:cubicBezTo>
                    <a:pt x="389" y="212"/>
                    <a:pt x="385" y="211"/>
                    <a:pt x="384" y="212"/>
                  </a:cubicBezTo>
                  <a:cubicBezTo>
                    <a:pt x="383" y="213"/>
                    <a:pt x="387" y="215"/>
                    <a:pt x="387" y="217"/>
                  </a:cubicBezTo>
                  <a:cubicBezTo>
                    <a:pt x="386" y="220"/>
                    <a:pt x="382" y="216"/>
                    <a:pt x="380" y="217"/>
                  </a:cubicBezTo>
                  <a:cubicBezTo>
                    <a:pt x="377" y="217"/>
                    <a:pt x="375" y="224"/>
                    <a:pt x="378" y="226"/>
                  </a:cubicBezTo>
                  <a:cubicBezTo>
                    <a:pt x="380" y="228"/>
                    <a:pt x="381" y="228"/>
                    <a:pt x="379" y="230"/>
                  </a:cubicBezTo>
                  <a:cubicBezTo>
                    <a:pt x="378" y="232"/>
                    <a:pt x="375" y="236"/>
                    <a:pt x="380" y="239"/>
                  </a:cubicBezTo>
                  <a:cubicBezTo>
                    <a:pt x="384" y="243"/>
                    <a:pt x="393" y="243"/>
                    <a:pt x="397" y="245"/>
                  </a:cubicBezTo>
                  <a:cubicBezTo>
                    <a:pt x="401" y="248"/>
                    <a:pt x="395" y="247"/>
                    <a:pt x="397" y="250"/>
                  </a:cubicBezTo>
                  <a:cubicBezTo>
                    <a:pt x="398" y="253"/>
                    <a:pt x="394" y="254"/>
                    <a:pt x="394" y="256"/>
                  </a:cubicBezTo>
                  <a:cubicBezTo>
                    <a:pt x="394" y="259"/>
                    <a:pt x="396" y="258"/>
                    <a:pt x="398" y="253"/>
                  </a:cubicBezTo>
                  <a:cubicBezTo>
                    <a:pt x="401" y="249"/>
                    <a:pt x="402" y="255"/>
                    <a:pt x="402" y="258"/>
                  </a:cubicBezTo>
                  <a:cubicBezTo>
                    <a:pt x="402" y="262"/>
                    <a:pt x="399" y="260"/>
                    <a:pt x="396" y="263"/>
                  </a:cubicBezTo>
                  <a:cubicBezTo>
                    <a:pt x="394" y="267"/>
                    <a:pt x="392" y="267"/>
                    <a:pt x="388" y="267"/>
                  </a:cubicBezTo>
                  <a:cubicBezTo>
                    <a:pt x="384" y="266"/>
                    <a:pt x="387" y="272"/>
                    <a:pt x="388" y="275"/>
                  </a:cubicBezTo>
                  <a:cubicBezTo>
                    <a:pt x="389" y="278"/>
                    <a:pt x="388" y="279"/>
                    <a:pt x="384" y="278"/>
                  </a:cubicBezTo>
                  <a:cubicBezTo>
                    <a:pt x="379" y="277"/>
                    <a:pt x="377" y="274"/>
                    <a:pt x="379" y="271"/>
                  </a:cubicBezTo>
                  <a:cubicBezTo>
                    <a:pt x="381" y="268"/>
                    <a:pt x="383" y="264"/>
                    <a:pt x="380" y="264"/>
                  </a:cubicBezTo>
                  <a:cubicBezTo>
                    <a:pt x="378" y="265"/>
                    <a:pt x="372" y="264"/>
                    <a:pt x="370" y="262"/>
                  </a:cubicBezTo>
                  <a:cubicBezTo>
                    <a:pt x="369" y="259"/>
                    <a:pt x="372" y="260"/>
                    <a:pt x="377" y="261"/>
                  </a:cubicBezTo>
                  <a:cubicBezTo>
                    <a:pt x="382" y="261"/>
                    <a:pt x="377" y="257"/>
                    <a:pt x="381" y="257"/>
                  </a:cubicBezTo>
                  <a:cubicBezTo>
                    <a:pt x="385" y="257"/>
                    <a:pt x="388" y="259"/>
                    <a:pt x="391" y="257"/>
                  </a:cubicBezTo>
                  <a:cubicBezTo>
                    <a:pt x="394" y="254"/>
                    <a:pt x="389" y="248"/>
                    <a:pt x="386" y="249"/>
                  </a:cubicBezTo>
                  <a:cubicBezTo>
                    <a:pt x="384" y="250"/>
                    <a:pt x="379" y="251"/>
                    <a:pt x="379" y="249"/>
                  </a:cubicBezTo>
                  <a:cubicBezTo>
                    <a:pt x="379" y="246"/>
                    <a:pt x="384" y="248"/>
                    <a:pt x="386" y="247"/>
                  </a:cubicBezTo>
                  <a:cubicBezTo>
                    <a:pt x="389" y="247"/>
                    <a:pt x="385" y="244"/>
                    <a:pt x="381" y="245"/>
                  </a:cubicBezTo>
                  <a:cubicBezTo>
                    <a:pt x="378" y="245"/>
                    <a:pt x="375" y="246"/>
                    <a:pt x="372" y="242"/>
                  </a:cubicBezTo>
                  <a:cubicBezTo>
                    <a:pt x="369" y="239"/>
                    <a:pt x="364" y="237"/>
                    <a:pt x="362" y="245"/>
                  </a:cubicBezTo>
                  <a:cubicBezTo>
                    <a:pt x="361" y="252"/>
                    <a:pt x="356" y="248"/>
                    <a:pt x="354" y="250"/>
                  </a:cubicBezTo>
                  <a:cubicBezTo>
                    <a:pt x="352" y="253"/>
                    <a:pt x="356" y="255"/>
                    <a:pt x="361" y="255"/>
                  </a:cubicBezTo>
                  <a:cubicBezTo>
                    <a:pt x="366" y="255"/>
                    <a:pt x="370" y="260"/>
                    <a:pt x="367" y="260"/>
                  </a:cubicBezTo>
                  <a:cubicBezTo>
                    <a:pt x="365" y="260"/>
                    <a:pt x="366" y="263"/>
                    <a:pt x="364" y="262"/>
                  </a:cubicBezTo>
                  <a:cubicBezTo>
                    <a:pt x="361" y="261"/>
                    <a:pt x="358" y="262"/>
                    <a:pt x="360" y="264"/>
                  </a:cubicBezTo>
                  <a:cubicBezTo>
                    <a:pt x="362" y="266"/>
                    <a:pt x="359" y="267"/>
                    <a:pt x="360" y="270"/>
                  </a:cubicBezTo>
                  <a:cubicBezTo>
                    <a:pt x="360" y="272"/>
                    <a:pt x="356" y="270"/>
                    <a:pt x="352" y="269"/>
                  </a:cubicBezTo>
                  <a:cubicBezTo>
                    <a:pt x="348" y="269"/>
                    <a:pt x="341" y="270"/>
                    <a:pt x="335" y="271"/>
                  </a:cubicBezTo>
                  <a:cubicBezTo>
                    <a:pt x="330" y="273"/>
                    <a:pt x="324" y="271"/>
                    <a:pt x="322" y="268"/>
                  </a:cubicBezTo>
                  <a:cubicBezTo>
                    <a:pt x="320" y="266"/>
                    <a:pt x="317" y="266"/>
                    <a:pt x="313" y="266"/>
                  </a:cubicBezTo>
                  <a:cubicBezTo>
                    <a:pt x="309" y="266"/>
                    <a:pt x="311" y="263"/>
                    <a:pt x="306" y="262"/>
                  </a:cubicBezTo>
                  <a:cubicBezTo>
                    <a:pt x="301" y="262"/>
                    <a:pt x="302" y="258"/>
                    <a:pt x="301" y="256"/>
                  </a:cubicBezTo>
                  <a:cubicBezTo>
                    <a:pt x="301" y="253"/>
                    <a:pt x="291" y="254"/>
                    <a:pt x="288" y="256"/>
                  </a:cubicBezTo>
                  <a:cubicBezTo>
                    <a:pt x="284" y="259"/>
                    <a:pt x="277" y="258"/>
                    <a:pt x="275" y="262"/>
                  </a:cubicBezTo>
                  <a:cubicBezTo>
                    <a:pt x="273" y="266"/>
                    <a:pt x="277" y="265"/>
                    <a:pt x="279" y="265"/>
                  </a:cubicBezTo>
                  <a:cubicBezTo>
                    <a:pt x="282" y="265"/>
                    <a:pt x="282" y="262"/>
                    <a:pt x="287" y="263"/>
                  </a:cubicBezTo>
                  <a:cubicBezTo>
                    <a:pt x="292" y="263"/>
                    <a:pt x="296" y="257"/>
                    <a:pt x="298" y="259"/>
                  </a:cubicBezTo>
                  <a:cubicBezTo>
                    <a:pt x="300" y="262"/>
                    <a:pt x="289" y="266"/>
                    <a:pt x="284" y="267"/>
                  </a:cubicBezTo>
                  <a:cubicBezTo>
                    <a:pt x="279" y="267"/>
                    <a:pt x="280" y="271"/>
                    <a:pt x="285" y="278"/>
                  </a:cubicBezTo>
                  <a:cubicBezTo>
                    <a:pt x="290" y="285"/>
                    <a:pt x="283" y="281"/>
                    <a:pt x="283" y="285"/>
                  </a:cubicBezTo>
                  <a:cubicBezTo>
                    <a:pt x="283" y="288"/>
                    <a:pt x="274" y="284"/>
                    <a:pt x="278" y="282"/>
                  </a:cubicBezTo>
                  <a:cubicBezTo>
                    <a:pt x="281" y="281"/>
                    <a:pt x="280" y="278"/>
                    <a:pt x="277" y="276"/>
                  </a:cubicBezTo>
                  <a:cubicBezTo>
                    <a:pt x="274" y="273"/>
                    <a:pt x="272" y="276"/>
                    <a:pt x="273" y="273"/>
                  </a:cubicBezTo>
                  <a:cubicBezTo>
                    <a:pt x="273" y="271"/>
                    <a:pt x="270" y="273"/>
                    <a:pt x="267" y="271"/>
                  </a:cubicBezTo>
                  <a:cubicBezTo>
                    <a:pt x="264" y="269"/>
                    <a:pt x="263" y="267"/>
                    <a:pt x="260" y="269"/>
                  </a:cubicBezTo>
                  <a:cubicBezTo>
                    <a:pt x="256" y="271"/>
                    <a:pt x="252" y="271"/>
                    <a:pt x="244" y="272"/>
                  </a:cubicBezTo>
                  <a:cubicBezTo>
                    <a:pt x="236" y="273"/>
                    <a:pt x="222" y="273"/>
                    <a:pt x="219" y="270"/>
                  </a:cubicBezTo>
                  <a:cubicBezTo>
                    <a:pt x="217" y="268"/>
                    <a:pt x="226" y="263"/>
                    <a:pt x="229" y="264"/>
                  </a:cubicBezTo>
                  <a:cubicBezTo>
                    <a:pt x="231" y="264"/>
                    <a:pt x="230" y="261"/>
                    <a:pt x="226" y="257"/>
                  </a:cubicBezTo>
                  <a:cubicBezTo>
                    <a:pt x="221" y="254"/>
                    <a:pt x="212" y="252"/>
                    <a:pt x="212" y="254"/>
                  </a:cubicBezTo>
                  <a:cubicBezTo>
                    <a:pt x="212" y="256"/>
                    <a:pt x="207" y="254"/>
                    <a:pt x="200" y="253"/>
                  </a:cubicBezTo>
                  <a:cubicBezTo>
                    <a:pt x="193" y="252"/>
                    <a:pt x="192" y="249"/>
                    <a:pt x="187" y="249"/>
                  </a:cubicBezTo>
                  <a:cubicBezTo>
                    <a:pt x="183" y="249"/>
                    <a:pt x="176" y="247"/>
                    <a:pt x="171" y="243"/>
                  </a:cubicBezTo>
                  <a:cubicBezTo>
                    <a:pt x="166" y="239"/>
                    <a:pt x="153" y="240"/>
                    <a:pt x="152" y="244"/>
                  </a:cubicBezTo>
                  <a:cubicBezTo>
                    <a:pt x="150" y="248"/>
                    <a:pt x="146" y="248"/>
                    <a:pt x="142" y="248"/>
                  </a:cubicBezTo>
                  <a:cubicBezTo>
                    <a:pt x="138" y="248"/>
                    <a:pt x="144" y="243"/>
                    <a:pt x="142" y="242"/>
                  </a:cubicBezTo>
                  <a:cubicBezTo>
                    <a:pt x="141" y="241"/>
                    <a:pt x="143" y="236"/>
                    <a:pt x="140" y="236"/>
                  </a:cubicBezTo>
                  <a:cubicBezTo>
                    <a:pt x="137" y="235"/>
                    <a:pt x="134" y="248"/>
                    <a:pt x="128" y="248"/>
                  </a:cubicBezTo>
                  <a:cubicBezTo>
                    <a:pt x="123" y="247"/>
                    <a:pt x="120" y="234"/>
                    <a:pt x="116" y="231"/>
                  </a:cubicBezTo>
                  <a:cubicBezTo>
                    <a:pt x="111" y="228"/>
                    <a:pt x="107" y="227"/>
                    <a:pt x="111" y="232"/>
                  </a:cubicBezTo>
                  <a:cubicBezTo>
                    <a:pt x="114" y="237"/>
                    <a:pt x="107" y="234"/>
                    <a:pt x="108" y="237"/>
                  </a:cubicBezTo>
                  <a:cubicBezTo>
                    <a:pt x="108" y="241"/>
                    <a:pt x="101" y="245"/>
                    <a:pt x="101" y="243"/>
                  </a:cubicBezTo>
                  <a:cubicBezTo>
                    <a:pt x="102" y="241"/>
                    <a:pt x="98" y="239"/>
                    <a:pt x="93" y="244"/>
                  </a:cubicBezTo>
                  <a:cubicBezTo>
                    <a:pt x="89" y="249"/>
                    <a:pt x="86" y="248"/>
                    <a:pt x="85" y="247"/>
                  </a:cubicBezTo>
                  <a:cubicBezTo>
                    <a:pt x="85" y="245"/>
                    <a:pt x="72" y="251"/>
                    <a:pt x="72" y="254"/>
                  </a:cubicBezTo>
                  <a:cubicBezTo>
                    <a:pt x="73" y="256"/>
                    <a:pt x="70" y="258"/>
                    <a:pt x="66" y="257"/>
                  </a:cubicBezTo>
                  <a:cubicBezTo>
                    <a:pt x="63" y="257"/>
                    <a:pt x="66" y="254"/>
                    <a:pt x="69" y="253"/>
                  </a:cubicBezTo>
                  <a:cubicBezTo>
                    <a:pt x="72" y="251"/>
                    <a:pt x="80" y="244"/>
                    <a:pt x="85" y="243"/>
                  </a:cubicBezTo>
                  <a:cubicBezTo>
                    <a:pt x="89" y="243"/>
                    <a:pt x="98" y="239"/>
                    <a:pt x="98" y="237"/>
                  </a:cubicBezTo>
                  <a:cubicBezTo>
                    <a:pt x="98" y="235"/>
                    <a:pt x="94" y="237"/>
                    <a:pt x="91" y="236"/>
                  </a:cubicBezTo>
                  <a:cubicBezTo>
                    <a:pt x="88" y="236"/>
                    <a:pt x="83" y="239"/>
                    <a:pt x="77" y="241"/>
                  </a:cubicBezTo>
                  <a:cubicBezTo>
                    <a:pt x="72" y="243"/>
                    <a:pt x="67" y="243"/>
                    <a:pt x="68" y="246"/>
                  </a:cubicBezTo>
                  <a:cubicBezTo>
                    <a:pt x="70" y="249"/>
                    <a:pt x="63" y="245"/>
                    <a:pt x="62" y="247"/>
                  </a:cubicBezTo>
                  <a:cubicBezTo>
                    <a:pt x="61" y="249"/>
                    <a:pt x="58" y="247"/>
                    <a:pt x="60" y="246"/>
                  </a:cubicBezTo>
                  <a:cubicBezTo>
                    <a:pt x="62" y="245"/>
                    <a:pt x="56" y="243"/>
                    <a:pt x="56" y="244"/>
                  </a:cubicBezTo>
                  <a:cubicBezTo>
                    <a:pt x="56" y="245"/>
                    <a:pt x="55" y="247"/>
                    <a:pt x="50" y="247"/>
                  </a:cubicBezTo>
                  <a:cubicBezTo>
                    <a:pt x="46" y="247"/>
                    <a:pt x="41" y="250"/>
                    <a:pt x="44" y="253"/>
                  </a:cubicBezTo>
                  <a:cubicBezTo>
                    <a:pt x="47" y="255"/>
                    <a:pt x="49" y="256"/>
                    <a:pt x="48" y="257"/>
                  </a:cubicBezTo>
                  <a:cubicBezTo>
                    <a:pt x="46" y="259"/>
                    <a:pt x="41" y="253"/>
                    <a:pt x="35" y="254"/>
                  </a:cubicBezTo>
                  <a:cubicBezTo>
                    <a:pt x="28" y="255"/>
                    <a:pt x="15" y="247"/>
                    <a:pt x="15" y="245"/>
                  </a:cubicBezTo>
                  <a:cubicBezTo>
                    <a:pt x="15" y="243"/>
                    <a:pt x="6" y="244"/>
                    <a:pt x="0" y="244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3" y="375"/>
                    <a:pt x="4" y="374"/>
                  </a:cubicBezTo>
                  <a:cubicBezTo>
                    <a:pt x="5" y="372"/>
                    <a:pt x="8" y="374"/>
                    <a:pt x="12" y="372"/>
                  </a:cubicBezTo>
                  <a:cubicBezTo>
                    <a:pt x="16" y="370"/>
                    <a:pt x="18" y="374"/>
                    <a:pt x="18" y="376"/>
                  </a:cubicBezTo>
                  <a:cubicBezTo>
                    <a:pt x="18" y="378"/>
                    <a:pt x="24" y="382"/>
                    <a:pt x="26" y="385"/>
                  </a:cubicBezTo>
                  <a:cubicBezTo>
                    <a:pt x="29" y="388"/>
                    <a:pt x="30" y="391"/>
                    <a:pt x="33" y="389"/>
                  </a:cubicBezTo>
                  <a:cubicBezTo>
                    <a:pt x="35" y="387"/>
                    <a:pt x="40" y="386"/>
                    <a:pt x="40" y="383"/>
                  </a:cubicBezTo>
                  <a:cubicBezTo>
                    <a:pt x="40" y="380"/>
                    <a:pt x="52" y="379"/>
                    <a:pt x="52" y="384"/>
                  </a:cubicBezTo>
                  <a:cubicBezTo>
                    <a:pt x="52" y="388"/>
                    <a:pt x="63" y="393"/>
                    <a:pt x="70" y="404"/>
                  </a:cubicBezTo>
                  <a:cubicBezTo>
                    <a:pt x="76" y="416"/>
                    <a:pt x="75" y="418"/>
                    <a:pt x="85" y="422"/>
                  </a:cubicBezTo>
                  <a:cubicBezTo>
                    <a:pt x="94" y="426"/>
                    <a:pt x="94" y="428"/>
                    <a:pt x="93" y="431"/>
                  </a:cubicBezTo>
                  <a:cubicBezTo>
                    <a:pt x="92" y="434"/>
                    <a:pt x="99" y="436"/>
                    <a:pt x="95" y="439"/>
                  </a:cubicBezTo>
                  <a:cubicBezTo>
                    <a:pt x="93" y="440"/>
                    <a:pt x="91" y="441"/>
                    <a:pt x="89" y="443"/>
                  </a:cubicBezTo>
                  <a:cubicBezTo>
                    <a:pt x="89" y="444"/>
                    <a:pt x="91" y="445"/>
                    <a:pt x="92" y="447"/>
                  </a:cubicBezTo>
                  <a:cubicBezTo>
                    <a:pt x="95" y="449"/>
                    <a:pt x="88" y="449"/>
                    <a:pt x="90" y="450"/>
                  </a:cubicBezTo>
                  <a:cubicBezTo>
                    <a:pt x="92" y="452"/>
                    <a:pt x="90" y="455"/>
                    <a:pt x="92" y="457"/>
                  </a:cubicBezTo>
                  <a:cubicBezTo>
                    <a:pt x="94" y="459"/>
                    <a:pt x="97" y="458"/>
                    <a:pt x="99" y="456"/>
                  </a:cubicBezTo>
                  <a:cubicBezTo>
                    <a:pt x="101" y="455"/>
                    <a:pt x="103" y="458"/>
                    <a:pt x="101" y="461"/>
                  </a:cubicBezTo>
                  <a:cubicBezTo>
                    <a:pt x="99" y="464"/>
                    <a:pt x="103" y="466"/>
                    <a:pt x="104" y="464"/>
                  </a:cubicBezTo>
                  <a:cubicBezTo>
                    <a:pt x="106" y="462"/>
                    <a:pt x="110" y="467"/>
                    <a:pt x="111" y="468"/>
                  </a:cubicBezTo>
                  <a:cubicBezTo>
                    <a:pt x="113" y="469"/>
                    <a:pt x="115" y="472"/>
                    <a:pt x="112" y="472"/>
                  </a:cubicBezTo>
                  <a:cubicBezTo>
                    <a:pt x="109" y="472"/>
                    <a:pt x="109" y="477"/>
                    <a:pt x="111" y="477"/>
                  </a:cubicBezTo>
                  <a:cubicBezTo>
                    <a:pt x="114" y="477"/>
                    <a:pt x="113" y="480"/>
                    <a:pt x="113" y="482"/>
                  </a:cubicBezTo>
                  <a:cubicBezTo>
                    <a:pt x="113" y="483"/>
                    <a:pt x="120" y="486"/>
                    <a:pt x="122" y="485"/>
                  </a:cubicBezTo>
                  <a:cubicBezTo>
                    <a:pt x="125" y="484"/>
                    <a:pt x="127" y="486"/>
                    <a:pt x="128" y="489"/>
                  </a:cubicBezTo>
                  <a:cubicBezTo>
                    <a:pt x="129" y="491"/>
                    <a:pt x="134" y="492"/>
                    <a:pt x="135" y="491"/>
                  </a:cubicBezTo>
                  <a:cubicBezTo>
                    <a:pt x="137" y="489"/>
                    <a:pt x="138" y="493"/>
                    <a:pt x="139" y="496"/>
                  </a:cubicBezTo>
                  <a:cubicBezTo>
                    <a:pt x="139" y="498"/>
                    <a:pt x="143" y="497"/>
                    <a:pt x="145" y="497"/>
                  </a:cubicBezTo>
                  <a:cubicBezTo>
                    <a:pt x="147" y="497"/>
                    <a:pt x="148" y="500"/>
                    <a:pt x="150" y="499"/>
                  </a:cubicBezTo>
                  <a:cubicBezTo>
                    <a:pt x="153" y="498"/>
                    <a:pt x="154" y="504"/>
                    <a:pt x="156" y="507"/>
                  </a:cubicBezTo>
                  <a:cubicBezTo>
                    <a:pt x="388" y="506"/>
                    <a:pt x="388" y="506"/>
                    <a:pt x="388" y="506"/>
                  </a:cubicBezTo>
                  <a:cubicBezTo>
                    <a:pt x="388" y="506"/>
                    <a:pt x="389" y="500"/>
                    <a:pt x="391" y="502"/>
                  </a:cubicBezTo>
                  <a:cubicBezTo>
                    <a:pt x="394" y="504"/>
                    <a:pt x="392" y="507"/>
                    <a:pt x="395" y="509"/>
                  </a:cubicBezTo>
                  <a:cubicBezTo>
                    <a:pt x="398" y="510"/>
                    <a:pt x="400" y="512"/>
                    <a:pt x="402" y="511"/>
                  </a:cubicBezTo>
                  <a:cubicBezTo>
                    <a:pt x="404" y="510"/>
                    <a:pt x="407" y="508"/>
                    <a:pt x="410" y="511"/>
                  </a:cubicBezTo>
                  <a:cubicBezTo>
                    <a:pt x="413" y="515"/>
                    <a:pt x="415" y="512"/>
                    <a:pt x="417" y="514"/>
                  </a:cubicBezTo>
                  <a:cubicBezTo>
                    <a:pt x="419" y="516"/>
                    <a:pt x="422" y="518"/>
                    <a:pt x="424" y="515"/>
                  </a:cubicBezTo>
                  <a:cubicBezTo>
                    <a:pt x="426" y="513"/>
                    <a:pt x="433" y="516"/>
                    <a:pt x="436" y="517"/>
                  </a:cubicBezTo>
                  <a:cubicBezTo>
                    <a:pt x="440" y="514"/>
                    <a:pt x="443" y="507"/>
                    <a:pt x="447" y="507"/>
                  </a:cubicBezTo>
                  <a:cubicBezTo>
                    <a:pt x="452" y="507"/>
                    <a:pt x="464" y="508"/>
                    <a:pt x="465" y="514"/>
                  </a:cubicBezTo>
                  <a:cubicBezTo>
                    <a:pt x="466" y="520"/>
                    <a:pt x="473" y="515"/>
                    <a:pt x="474" y="520"/>
                  </a:cubicBezTo>
                  <a:cubicBezTo>
                    <a:pt x="475" y="526"/>
                    <a:pt x="479" y="530"/>
                    <a:pt x="479" y="532"/>
                  </a:cubicBezTo>
                  <a:cubicBezTo>
                    <a:pt x="480" y="533"/>
                    <a:pt x="482" y="534"/>
                    <a:pt x="483" y="536"/>
                  </a:cubicBezTo>
                  <a:cubicBezTo>
                    <a:pt x="486" y="535"/>
                    <a:pt x="492" y="536"/>
                    <a:pt x="496" y="537"/>
                  </a:cubicBezTo>
                  <a:cubicBezTo>
                    <a:pt x="502" y="539"/>
                    <a:pt x="509" y="535"/>
                    <a:pt x="512" y="541"/>
                  </a:cubicBezTo>
                  <a:cubicBezTo>
                    <a:pt x="515" y="548"/>
                    <a:pt x="521" y="553"/>
                    <a:pt x="515" y="553"/>
                  </a:cubicBezTo>
                  <a:cubicBezTo>
                    <a:pt x="510" y="553"/>
                    <a:pt x="504" y="547"/>
                    <a:pt x="504" y="550"/>
                  </a:cubicBezTo>
                  <a:cubicBezTo>
                    <a:pt x="505" y="554"/>
                    <a:pt x="502" y="552"/>
                    <a:pt x="502" y="558"/>
                  </a:cubicBezTo>
                  <a:cubicBezTo>
                    <a:pt x="502" y="563"/>
                    <a:pt x="498" y="571"/>
                    <a:pt x="496" y="571"/>
                  </a:cubicBezTo>
                  <a:cubicBezTo>
                    <a:pt x="495" y="571"/>
                    <a:pt x="495" y="571"/>
                    <a:pt x="495" y="571"/>
                  </a:cubicBezTo>
                  <a:cubicBezTo>
                    <a:pt x="495" y="573"/>
                    <a:pt x="495" y="576"/>
                    <a:pt x="497" y="577"/>
                  </a:cubicBezTo>
                  <a:cubicBezTo>
                    <a:pt x="500" y="575"/>
                    <a:pt x="504" y="572"/>
                    <a:pt x="507" y="572"/>
                  </a:cubicBezTo>
                  <a:cubicBezTo>
                    <a:pt x="513" y="572"/>
                    <a:pt x="514" y="576"/>
                    <a:pt x="518" y="573"/>
                  </a:cubicBezTo>
                  <a:cubicBezTo>
                    <a:pt x="522" y="571"/>
                    <a:pt x="522" y="569"/>
                    <a:pt x="523" y="571"/>
                  </a:cubicBezTo>
                  <a:cubicBezTo>
                    <a:pt x="523" y="572"/>
                    <a:pt x="523" y="572"/>
                    <a:pt x="523" y="572"/>
                  </a:cubicBezTo>
                  <a:cubicBezTo>
                    <a:pt x="524" y="571"/>
                    <a:pt x="525" y="571"/>
                    <a:pt x="526" y="570"/>
                  </a:cubicBezTo>
                  <a:cubicBezTo>
                    <a:pt x="526" y="569"/>
                    <a:pt x="525" y="568"/>
                    <a:pt x="525" y="567"/>
                  </a:cubicBezTo>
                  <a:cubicBezTo>
                    <a:pt x="521" y="567"/>
                    <a:pt x="520" y="568"/>
                    <a:pt x="519" y="565"/>
                  </a:cubicBezTo>
                  <a:cubicBezTo>
                    <a:pt x="518" y="561"/>
                    <a:pt x="530" y="557"/>
                    <a:pt x="536" y="558"/>
                  </a:cubicBezTo>
                  <a:cubicBezTo>
                    <a:pt x="542" y="559"/>
                    <a:pt x="546" y="555"/>
                    <a:pt x="548" y="557"/>
                  </a:cubicBezTo>
                  <a:cubicBezTo>
                    <a:pt x="551" y="554"/>
                    <a:pt x="558" y="549"/>
                    <a:pt x="559" y="549"/>
                  </a:cubicBezTo>
                  <a:cubicBezTo>
                    <a:pt x="561" y="549"/>
                    <a:pt x="588" y="549"/>
                    <a:pt x="588" y="549"/>
                  </a:cubicBezTo>
                  <a:cubicBezTo>
                    <a:pt x="588" y="549"/>
                    <a:pt x="597" y="543"/>
                    <a:pt x="599" y="538"/>
                  </a:cubicBezTo>
                  <a:cubicBezTo>
                    <a:pt x="600" y="532"/>
                    <a:pt x="606" y="520"/>
                    <a:pt x="609" y="523"/>
                  </a:cubicBezTo>
                  <a:cubicBezTo>
                    <a:pt x="613" y="525"/>
                    <a:pt x="620" y="523"/>
                    <a:pt x="620" y="526"/>
                  </a:cubicBezTo>
                  <a:cubicBezTo>
                    <a:pt x="621" y="528"/>
                    <a:pt x="618" y="537"/>
                    <a:pt x="628" y="549"/>
                  </a:cubicBezTo>
                  <a:cubicBezTo>
                    <a:pt x="631" y="547"/>
                    <a:pt x="634" y="546"/>
                    <a:pt x="636" y="546"/>
                  </a:cubicBezTo>
                  <a:cubicBezTo>
                    <a:pt x="640" y="546"/>
                    <a:pt x="645" y="541"/>
                    <a:pt x="646" y="539"/>
                  </a:cubicBezTo>
                  <a:cubicBezTo>
                    <a:pt x="648" y="536"/>
                    <a:pt x="650" y="541"/>
                    <a:pt x="647" y="542"/>
                  </a:cubicBezTo>
                  <a:cubicBezTo>
                    <a:pt x="644" y="543"/>
                    <a:pt x="649" y="545"/>
                    <a:pt x="654" y="545"/>
                  </a:cubicBezTo>
                  <a:cubicBezTo>
                    <a:pt x="660" y="545"/>
                    <a:pt x="652" y="547"/>
                    <a:pt x="648" y="547"/>
                  </a:cubicBezTo>
                  <a:cubicBezTo>
                    <a:pt x="644" y="547"/>
                    <a:pt x="643" y="547"/>
                    <a:pt x="637" y="552"/>
                  </a:cubicBezTo>
                  <a:cubicBezTo>
                    <a:pt x="632" y="558"/>
                    <a:pt x="633" y="559"/>
                    <a:pt x="636" y="562"/>
                  </a:cubicBezTo>
                  <a:cubicBezTo>
                    <a:pt x="639" y="564"/>
                    <a:pt x="643" y="563"/>
                    <a:pt x="647" y="560"/>
                  </a:cubicBezTo>
                  <a:cubicBezTo>
                    <a:pt x="651" y="556"/>
                    <a:pt x="651" y="553"/>
                    <a:pt x="655" y="553"/>
                  </a:cubicBezTo>
                  <a:cubicBezTo>
                    <a:pt x="659" y="553"/>
                    <a:pt x="670" y="549"/>
                    <a:pt x="675" y="548"/>
                  </a:cubicBezTo>
                  <a:cubicBezTo>
                    <a:pt x="679" y="546"/>
                    <a:pt x="676" y="545"/>
                    <a:pt x="676" y="543"/>
                  </a:cubicBezTo>
                  <a:cubicBezTo>
                    <a:pt x="676" y="541"/>
                    <a:pt x="685" y="541"/>
                    <a:pt x="688" y="539"/>
                  </a:cubicBezTo>
                  <a:cubicBezTo>
                    <a:pt x="691" y="537"/>
                    <a:pt x="687" y="535"/>
                    <a:pt x="685" y="536"/>
                  </a:cubicBezTo>
                  <a:close/>
                  <a:moveTo>
                    <a:pt x="199" y="294"/>
                  </a:moveTo>
                  <a:cubicBezTo>
                    <a:pt x="194" y="300"/>
                    <a:pt x="192" y="301"/>
                    <a:pt x="187" y="300"/>
                  </a:cubicBezTo>
                  <a:cubicBezTo>
                    <a:pt x="182" y="299"/>
                    <a:pt x="179" y="302"/>
                    <a:pt x="181" y="303"/>
                  </a:cubicBezTo>
                  <a:cubicBezTo>
                    <a:pt x="184" y="305"/>
                    <a:pt x="184" y="307"/>
                    <a:pt x="179" y="308"/>
                  </a:cubicBezTo>
                  <a:cubicBezTo>
                    <a:pt x="174" y="309"/>
                    <a:pt x="170" y="313"/>
                    <a:pt x="168" y="312"/>
                  </a:cubicBezTo>
                  <a:cubicBezTo>
                    <a:pt x="166" y="312"/>
                    <a:pt x="177" y="304"/>
                    <a:pt x="174" y="302"/>
                  </a:cubicBezTo>
                  <a:cubicBezTo>
                    <a:pt x="171" y="300"/>
                    <a:pt x="164" y="306"/>
                    <a:pt x="164" y="308"/>
                  </a:cubicBezTo>
                  <a:cubicBezTo>
                    <a:pt x="164" y="311"/>
                    <a:pt x="159" y="311"/>
                    <a:pt x="157" y="311"/>
                  </a:cubicBezTo>
                  <a:cubicBezTo>
                    <a:pt x="154" y="311"/>
                    <a:pt x="150" y="308"/>
                    <a:pt x="153" y="308"/>
                  </a:cubicBezTo>
                  <a:cubicBezTo>
                    <a:pt x="156" y="307"/>
                    <a:pt x="154" y="304"/>
                    <a:pt x="158" y="303"/>
                  </a:cubicBezTo>
                  <a:cubicBezTo>
                    <a:pt x="162" y="301"/>
                    <a:pt x="157" y="299"/>
                    <a:pt x="158" y="297"/>
                  </a:cubicBezTo>
                  <a:cubicBezTo>
                    <a:pt x="159" y="296"/>
                    <a:pt x="167" y="299"/>
                    <a:pt x="167" y="296"/>
                  </a:cubicBezTo>
                  <a:cubicBezTo>
                    <a:pt x="167" y="293"/>
                    <a:pt x="159" y="291"/>
                    <a:pt x="157" y="292"/>
                  </a:cubicBezTo>
                  <a:cubicBezTo>
                    <a:pt x="154" y="294"/>
                    <a:pt x="148" y="298"/>
                    <a:pt x="140" y="295"/>
                  </a:cubicBezTo>
                  <a:cubicBezTo>
                    <a:pt x="138" y="294"/>
                    <a:pt x="159" y="292"/>
                    <a:pt x="163" y="288"/>
                  </a:cubicBezTo>
                  <a:cubicBezTo>
                    <a:pt x="166" y="285"/>
                    <a:pt x="182" y="281"/>
                    <a:pt x="184" y="284"/>
                  </a:cubicBezTo>
                  <a:cubicBezTo>
                    <a:pt x="185" y="287"/>
                    <a:pt x="175" y="289"/>
                    <a:pt x="180" y="292"/>
                  </a:cubicBezTo>
                  <a:cubicBezTo>
                    <a:pt x="184" y="295"/>
                    <a:pt x="192" y="293"/>
                    <a:pt x="194" y="290"/>
                  </a:cubicBezTo>
                  <a:cubicBezTo>
                    <a:pt x="196" y="287"/>
                    <a:pt x="203" y="288"/>
                    <a:pt x="199" y="294"/>
                  </a:cubicBezTo>
                  <a:close/>
                  <a:moveTo>
                    <a:pt x="246" y="354"/>
                  </a:moveTo>
                  <a:cubicBezTo>
                    <a:pt x="240" y="359"/>
                    <a:pt x="240" y="357"/>
                    <a:pt x="235" y="358"/>
                  </a:cubicBezTo>
                  <a:cubicBezTo>
                    <a:pt x="230" y="359"/>
                    <a:pt x="234" y="364"/>
                    <a:pt x="228" y="365"/>
                  </a:cubicBezTo>
                  <a:cubicBezTo>
                    <a:pt x="222" y="365"/>
                    <a:pt x="207" y="366"/>
                    <a:pt x="205" y="362"/>
                  </a:cubicBezTo>
                  <a:cubicBezTo>
                    <a:pt x="205" y="361"/>
                    <a:pt x="213" y="362"/>
                    <a:pt x="214" y="360"/>
                  </a:cubicBezTo>
                  <a:cubicBezTo>
                    <a:pt x="215" y="357"/>
                    <a:pt x="217" y="353"/>
                    <a:pt x="221" y="353"/>
                  </a:cubicBezTo>
                  <a:cubicBezTo>
                    <a:pt x="224" y="353"/>
                    <a:pt x="224" y="348"/>
                    <a:pt x="218" y="345"/>
                  </a:cubicBezTo>
                  <a:cubicBezTo>
                    <a:pt x="212" y="342"/>
                    <a:pt x="227" y="340"/>
                    <a:pt x="230" y="345"/>
                  </a:cubicBezTo>
                  <a:cubicBezTo>
                    <a:pt x="234" y="350"/>
                    <a:pt x="240" y="353"/>
                    <a:pt x="243" y="350"/>
                  </a:cubicBezTo>
                  <a:cubicBezTo>
                    <a:pt x="246" y="346"/>
                    <a:pt x="266" y="337"/>
                    <a:pt x="266" y="341"/>
                  </a:cubicBezTo>
                  <a:cubicBezTo>
                    <a:pt x="266" y="346"/>
                    <a:pt x="252" y="349"/>
                    <a:pt x="246" y="354"/>
                  </a:cubicBezTo>
                  <a:close/>
                  <a:moveTo>
                    <a:pt x="376" y="489"/>
                  </a:moveTo>
                  <a:cubicBezTo>
                    <a:pt x="372" y="490"/>
                    <a:pt x="376" y="479"/>
                    <a:pt x="369" y="475"/>
                  </a:cubicBezTo>
                  <a:cubicBezTo>
                    <a:pt x="360" y="470"/>
                    <a:pt x="356" y="461"/>
                    <a:pt x="356" y="456"/>
                  </a:cubicBezTo>
                  <a:cubicBezTo>
                    <a:pt x="356" y="451"/>
                    <a:pt x="363" y="449"/>
                    <a:pt x="366" y="453"/>
                  </a:cubicBezTo>
                  <a:cubicBezTo>
                    <a:pt x="369" y="456"/>
                    <a:pt x="374" y="472"/>
                    <a:pt x="376" y="476"/>
                  </a:cubicBezTo>
                  <a:cubicBezTo>
                    <a:pt x="379" y="481"/>
                    <a:pt x="379" y="489"/>
                    <a:pt x="376" y="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1AE907EB-BADE-DCDE-5CDD-10487D87D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9974" y="3203560"/>
              <a:ext cx="279638" cy="228062"/>
            </a:xfrm>
            <a:custGeom>
              <a:avLst/>
              <a:gdLst>
                <a:gd name="T0" fmla="*/ 107 w 108"/>
                <a:gd name="T1" fmla="*/ 13 h 77"/>
                <a:gd name="T2" fmla="*/ 98 w 108"/>
                <a:gd name="T3" fmla="*/ 13 h 77"/>
                <a:gd name="T4" fmla="*/ 88 w 108"/>
                <a:gd name="T5" fmla="*/ 11 h 77"/>
                <a:gd name="T6" fmla="*/ 84 w 108"/>
                <a:gd name="T7" fmla="*/ 10 h 77"/>
                <a:gd name="T8" fmla="*/ 78 w 108"/>
                <a:gd name="T9" fmla="*/ 10 h 77"/>
                <a:gd name="T10" fmla="*/ 70 w 108"/>
                <a:gd name="T11" fmla="*/ 7 h 77"/>
                <a:gd name="T12" fmla="*/ 65 w 108"/>
                <a:gd name="T13" fmla="*/ 4 h 77"/>
                <a:gd name="T14" fmla="*/ 50 w 108"/>
                <a:gd name="T15" fmla="*/ 3 h 77"/>
                <a:gd name="T16" fmla="*/ 22 w 108"/>
                <a:gd name="T17" fmla="*/ 2 h 77"/>
                <a:gd name="T18" fmla="*/ 12 w 108"/>
                <a:gd name="T19" fmla="*/ 0 h 77"/>
                <a:gd name="T20" fmla="*/ 5 w 108"/>
                <a:gd name="T21" fmla="*/ 4 h 77"/>
                <a:gd name="T22" fmla="*/ 3 w 108"/>
                <a:gd name="T23" fmla="*/ 10 h 77"/>
                <a:gd name="T24" fmla="*/ 5 w 108"/>
                <a:gd name="T25" fmla="*/ 18 h 77"/>
                <a:gd name="T26" fmla="*/ 7 w 108"/>
                <a:gd name="T27" fmla="*/ 17 h 77"/>
                <a:gd name="T28" fmla="*/ 10 w 108"/>
                <a:gd name="T29" fmla="*/ 18 h 77"/>
                <a:gd name="T30" fmla="*/ 15 w 108"/>
                <a:gd name="T31" fmla="*/ 19 h 77"/>
                <a:gd name="T32" fmla="*/ 19 w 108"/>
                <a:gd name="T33" fmla="*/ 19 h 77"/>
                <a:gd name="T34" fmla="*/ 24 w 108"/>
                <a:gd name="T35" fmla="*/ 20 h 77"/>
                <a:gd name="T36" fmla="*/ 26 w 108"/>
                <a:gd name="T37" fmla="*/ 23 h 77"/>
                <a:gd name="T38" fmla="*/ 21 w 108"/>
                <a:gd name="T39" fmla="*/ 28 h 77"/>
                <a:gd name="T40" fmla="*/ 21 w 108"/>
                <a:gd name="T41" fmla="*/ 36 h 77"/>
                <a:gd name="T42" fmla="*/ 20 w 108"/>
                <a:gd name="T43" fmla="*/ 42 h 77"/>
                <a:gd name="T44" fmla="*/ 17 w 108"/>
                <a:gd name="T45" fmla="*/ 45 h 77"/>
                <a:gd name="T46" fmla="*/ 20 w 108"/>
                <a:gd name="T47" fmla="*/ 50 h 77"/>
                <a:gd name="T48" fmla="*/ 18 w 108"/>
                <a:gd name="T49" fmla="*/ 54 h 77"/>
                <a:gd name="T50" fmla="*/ 20 w 108"/>
                <a:gd name="T51" fmla="*/ 58 h 77"/>
                <a:gd name="T52" fmla="*/ 16 w 108"/>
                <a:gd name="T53" fmla="*/ 63 h 77"/>
                <a:gd name="T54" fmla="*/ 18 w 108"/>
                <a:gd name="T55" fmla="*/ 66 h 77"/>
                <a:gd name="T56" fmla="*/ 22 w 108"/>
                <a:gd name="T57" fmla="*/ 67 h 77"/>
                <a:gd name="T58" fmla="*/ 32 w 108"/>
                <a:gd name="T59" fmla="*/ 76 h 77"/>
                <a:gd name="T60" fmla="*/ 34 w 108"/>
                <a:gd name="T61" fmla="*/ 73 h 77"/>
                <a:gd name="T62" fmla="*/ 39 w 108"/>
                <a:gd name="T63" fmla="*/ 73 h 77"/>
                <a:gd name="T64" fmla="*/ 47 w 108"/>
                <a:gd name="T65" fmla="*/ 70 h 77"/>
                <a:gd name="T66" fmla="*/ 57 w 108"/>
                <a:gd name="T67" fmla="*/ 70 h 77"/>
                <a:gd name="T68" fmla="*/ 64 w 108"/>
                <a:gd name="T69" fmla="*/ 67 h 77"/>
                <a:gd name="T70" fmla="*/ 70 w 108"/>
                <a:gd name="T71" fmla="*/ 62 h 77"/>
                <a:gd name="T72" fmla="*/ 73 w 108"/>
                <a:gd name="T73" fmla="*/ 56 h 77"/>
                <a:gd name="T74" fmla="*/ 79 w 108"/>
                <a:gd name="T75" fmla="*/ 50 h 77"/>
                <a:gd name="T76" fmla="*/ 80 w 108"/>
                <a:gd name="T77" fmla="*/ 38 h 77"/>
                <a:gd name="T78" fmla="*/ 87 w 108"/>
                <a:gd name="T79" fmla="*/ 29 h 77"/>
                <a:gd name="T80" fmla="*/ 94 w 108"/>
                <a:gd name="T81" fmla="*/ 25 h 77"/>
                <a:gd name="T82" fmla="*/ 104 w 108"/>
                <a:gd name="T83" fmla="*/ 20 h 77"/>
                <a:gd name="T84" fmla="*/ 107 w 108"/>
                <a:gd name="T85" fmla="*/ 13 h 77"/>
                <a:gd name="T86" fmla="*/ 108 w 108"/>
                <a:gd name="T87" fmla="*/ 41 h 77"/>
                <a:gd name="T88" fmla="*/ 100 w 108"/>
                <a:gd name="T89" fmla="*/ 43 h 77"/>
                <a:gd name="T90" fmla="*/ 108 w 108"/>
                <a:gd name="T91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8" h="77">
                  <a:moveTo>
                    <a:pt x="107" y="13"/>
                  </a:moveTo>
                  <a:cubicBezTo>
                    <a:pt x="104" y="13"/>
                    <a:pt x="101" y="14"/>
                    <a:pt x="98" y="13"/>
                  </a:cubicBezTo>
                  <a:cubicBezTo>
                    <a:pt x="96" y="13"/>
                    <a:pt x="90" y="12"/>
                    <a:pt x="88" y="11"/>
                  </a:cubicBezTo>
                  <a:cubicBezTo>
                    <a:pt x="87" y="9"/>
                    <a:pt x="84" y="8"/>
                    <a:pt x="84" y="10"/>
                  </a:cubicBezTo>
                  <a:cubicBezTo>
                    <a:pt x="84" y="12"/>
                    <a:pt x="80" y="12"/>
                    <a:pt x="78" y="10"/>
                  </a:cubicBezTo>
                  <a:cubicBezTo>
                    <a:pt x="75" y="9"/>
                    <a:pt x="71" y="8"/>
                    <a:pt x="70" y="7"/>
                  </a:cubicBezTo>
                  <a:cubicBezTo>
                    <a:pt x="69" y="6"/>
                    <a:pt x="67" y="5"/>
                    <a:pt x="65" y="4"/>
                  </a:cubicBezTo>
                  <a:cubicBezTo>
                    <a:pt x="62" y="5"/>
                    <a:pt x="55" y="2"/>
                    <a:pt x="50" y="3"/>
                  </a:cubicBezTo>
                  <a:cubicBezTo>
                    <a:pt x="45" y="3"/>
                    <a:pt x="29" y="2"/>
                    <a:pt x="22" y="2"/>
                  </a:cubicBezTo>
                  <a:cubicBezTo>
                    <a:pt x="16" y="3"/>
                    <a:pt x="16" y="0"/>
                    <a:pt x="12" y="0"/>
                  </a:cubicBezTo>
                  <a:cubicBezTo>
                    <a:pt x="9" y="0"/>
                    <a:pt x="10" y="4"/>
                    <a:pt x="5" y="4"/>
                  </a:cubicBezTo>
                  <a:cubicBezTo>
                    <a:pt x="0" y="4"/>
                    <a:pt x="0" y="7"/>
                    <a:pt x="3" y="10"/>
                  </a:cubicBezTo>
                  <a:cubicBezTo>
                    <a:pt x="5" y="12"/>
                    <a:pt x="5" y="15"/>
                    <a:pt x="5" y="18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9" y="16"/>
                    <a:pt x="10" y="16"/>
                    <a:pt x="10" y="18"/>
                  </a:cubicBezTo>
                  <a:cubicBezTo>
                    <a:pt x="10" y="20"/>
                    <a:pt x="14" y="19"/>
                    <a:pt x="15" y="19"/>
                  </a:cubicBezTo>
                  <a:cubicBezTo>
                    <a:pt x="17" y="19"/>
                    <a:pt x="17" y="20"/>
                    <a:pt x="19" y="19"/>
                  </a:cubicBezTo>
                  <a:cubicBezTo>
                    <a:pt x="21" y="17"/>
                    <a:pt x="24" y="18"/>
                    <a:pt x="24" y="20"/>
                  </a:cubicBezTo>
                  <a:cubicBezTo>
                    <a:pt x="24" y="22"/>
                    <a:pt x="28" y="21"/>
                    <a:pt x="26" y="23"/>
                  </a:cubicBezTo>
                  <a:cubicBezTo>
                    <a:pt x="24" y="26"/>
                    <a:pt x="21" y="26"/>
                    <a:pt x="21" y="28"/>
                  </a:cubicBezTo>
                  <a:cubicBezTo>
                    <a:pt x="21" y="30"/>
                    <a:pt x="23" y="34"/>
                    <a:pt x="21" y="36"/>
                  </a:cubicBezTo>
                  <a:cubicBezTo>
                    <a:pt x="19" y="38"/>
                    <a:pt x="22" y="42"/>
                    <a:pt x="20" y="42"/>
                  </a:cubicBezTo>
                  <a:cubicBezTo>
                    <a:pt x="17" y="42"/>
                    <a:pt x="15" y="43"/>
                    <a:pt x="17" y="45"/>
                  </a:cubicBezTo>
                  <a:cubicBezTo>
                    <a:pt x="20" y="47"/>
                    <a:pt x="22" y="50"/>
                    <a:pt x="20" y="50"/>
                  </a:cubicBezTo>
                  <a:cubicBezTo>
                    <a:pt x="18" y="50"/>
                    <a:pt x="17" y="53"/>
                    <a:pt x="18" y="54"/>
                  </a:cubicBezTo>
                  <a:cubicBezTo>
                    <a:pt x="19" y="55"/>
                    <a:pt x="23" y="58"/>
                    <a:pt x="20" y="58"/>
                  </a:cubicBezTo>
                  <a:cubicBezTo>
                    <a:pt x="16" y="59"/>
                    <a:pt x="16" y="62"/>
                    <a:pt x="16" y="63"/>
                  </a:cubicBezTo>
                  <a:cubicBezTo>
                    <a:pt x="16" y="64"/>
                    <a:pt x="17" y="65"/>
                    <a:pt x="18" y="66"/>
                  </a:cubicBezTo>
                  <a:cubicBezTo>
                    <a:pt x="19" y="66"/>
                    <a:pt x="21" y="66"/>
                    <a:pt x="22" y="67"/>
                  </a:cubicBezTo>
                  <a:cubicBezTo>
                    <a:pt x="25" y="68"/>
                    <a:pt x="27" y="77"/>
                    <a:pt x="32" y="76"/>
                  </a:cubicBezTo>
                  <a:cubicBezTo>
                    <a:pt x="34" y="76"/>
                    <a:pt x="33" y="74"/>
                    <a:pt x="34" y="73"/>
                  </a:cubicBezTo>
                  <a:cubicBezTo>
                    <a:pt x="35" y="73"/>
                    <a:pt x="37" y="73"/>
                    <a:pt x="39" y="73"/>
                  </a:cubicBezTo>
                  <a:cubicBezTo>
                    <a:pt x="41" y="73"/>
                    <a:pt x="42" y="70"/>
                    <a:pt x="47" y="70"/>
                  </a:cubicBezTo>
                  <a:cubicBezTo>
                    <a:pt x="51" y="70"/>
                    <a:pt x="54" y="70"/>
                    <a:pt x="57" y="70"/>
                  </a:cubicBezTo>
                  <a:cubicBezTo>
                    <a:pt x="60" y="70"/>
                    <a:pt x="63" y="69"/>
                    <a:pt x="64" y="67"/>
                  </a:cubicBezTo>
                  <a:cubicBezTo>
                    <a:pt x="64" y="65"/>
                    <a:pt x="67" y="63"/>
                    <a:pt x="70" y="62"/>
                  </a:cubicBezTo>
                  <a:cubicBezTo>
                    <a:pt x="74" y="62"/>
                    <a:pt x="73" y="58"/>
                    <a:pt x="73" y="56"/>
                  </a:cubicBezTo>
                  <a:cubicBezTo>
                    <a:pt x="74" y="54"/>
                    <a:pt x="79" y="51"/>
                    <a:pt x="79" y="50"/>
                  </a:cubicBezTo>
                  <a:cubicBezTo>
                    <a:pt x="80" y="48"/>
                    <a:pt x="76" y="43"/>
                    <a:pt x="80" y="38"/>
                  </a:cubicBezTo>
                  <a:cubicBezTo>
                    <a:pt x="83" y="33"/>
                    <a:pt x="87" y="32"/>
                    <a:pt x="87" y="29"/>
                  </a:cubicBezTo>
                  <a:cubicBezTo>
                    <a:pt x="87" y="27"/>
                    <a:pt x="90" y="26"/>
                    <a:pt x="94" y="25"/>
                  </a:cubicBezTo>
                  <a:cubicBezTo>
                    <a:pt x="99" y="25"/>
                    <a:pt x="100" y="22"/>
                    <a:pt x="104" y="20"/>
                  </a:cubicBezTo>
                  <a:cubicBezTo>
                    <a:pt x="107" y="19"/>
                    <a:pt x="108" y="17"/>
                    <a:pt x="107" y="13"/>
                  </a:cubicBezTo>
                  <a:close/>
                  <a:moveTo>
                    <a:pt x="108" y="41"/>
                  </a:moveTo>
                  <a:cubicBezTo>
                    <a:pt x="107" y="36"/>
                    <a:pt x="99" y="42"/>
                    <a:pt x="100" y="43"/>
                  </a:cubicBezTo>
                  <a:cubicBezTo>
                    <a:pt x="104" y="46"/>
                    <a:pt x="108" y="45"/>
                    <a:pt x="108" y="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05634D66-4E0B-CFB3-6AB8-D9438027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969" y="3102060"/>
              <a:ext cx="74569" cy="47616"/>
            </a:xfrm>
            <a:custGeom>
              <a:avLst/>
              <a:gdLst>
                <a:gd name="T0" fmla="*/ 0 w 29"/>
                <a:gd name="T1" fmla="*/ 14 h 16"/>
                <a:gd name="T2" fmla="*/ 6 w 29"/>
                <a:gd name="T3" fmla="*/ 14 h 16"/>
                <a:gd name="T4" fmla="*/ 7 w 29"/>
                <a:gd name="T5" fmla="*/ 16 h 16"/>
                <a:gd name="T6" fmla="*/ 13 w 29"/>
                <a:gd name="T7" fmla="*/ 15 h 16"/>
                <a:gd name="T8" fmla="*/ 18 w 29"/>
                <a:gd name="T9" fmla="*/ 15 h 16"/>
                <a:gd name="T10" fmla="*/ 21 w 29"/>
                <a:gd name="T11" fmla="*/ 11 h 16"/>
                <a:gd name="T12" fmla="*/ 23 w 29"/>
                <a:gd name="T13" fmla="*/ 7 h 16"/>
                <a:gd name="T14" fmla="*/ 29 w 29"/>
                <a:gd name="T15" fmla="*/ 4 h 16"/>
                <a:gd name="T16" fmla="*/ 26 w 29"/>
                <a:gd name="T17" fmla="*/ 1 h 16"/>
                <a:gd name="T18" fmla="*/ 21 w 29"/>
                <a:gd name="T19" fmla="*/ 2 h 16"/>
                <a:gd name="T20" fmla="*/ 13 w 29"/>
                <a:gd name="T21" fmla="*/ 5 h 16"/>
                <a:gd name="T22" fmla="*/ 4 w 29"/>
                <a:gd name="T23" fmla="*/ 3 h 16"/>
                <a:gd name="T24" fmla="*/ 1 w 29"/>
                <a:gd name="T25" fmla="*/ 3 h 16"/>
                <a:gd name="T26" fmla="*/ 0 w 29"/>
                <a:gd name="T2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16">
                  <a:moveTo>
                    <a:pt x="0" y="14"/>
                  </a:moveTo>
                  <a:cubicBezTo>
                    <a:pt x="2" y="13"/>
                    <a:pt x="5" y="13"/>
                    <a:pt x="6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9" y="16"/>
                    <a:pt x="12" y="15"/>
                    <a:pt x="13" y="15"/>
                  </a:cubicBezTo>
                  <a:cubicBezTo>
                    <a:pt x="15" y="14"/>
                    <a:pt x="18" y="16"/>
                    <a:pt x="18" y="15"/>
                  </a:cubicBezTo>
                  <a:cubicBezTo>
                    <a:pt x="19" y="14"/>
                    <a:pt x="20" y="11"/>
                    <a:pt x="21" y="11"/>
                  </a:cubicBezTo>
                  <a:cubicBezTo>
                    <a:pt x="23" y="11"/>
                    <a:pt x="22" y="7"/>
                    <a:pt x="23" y="7"/>
                  </a:cubicBezTo>
                  <a:cubicBezTo>
                    <a:pt x="25" y="7"/>
                    <a:pt x="29" y="4"/>
                    <a:pt x="29" y="4"/>
                  </a:cubicBezTo>
                  <a:cubicBezTo>
                    <a:pt x="29" y="4"/>
                    <a:pt x="27" y="1"/>
                    <a:pt x="26" y="1"/>
                  </a:cubicBezTo>
                  <a:cubicBezTo>
                    <a:pt x="26" y="0"/>
                    <a:pt x="24" y="2"/>
                    <a:pt x="21" y="2"/>
                  </a:cubicBezTo>
                  <a:cubicBezTo>
                    <a:pt x="17" y="2"/>
                    <a:pt x="15" y="5"/>
                    <a:pt x="13" y="5"/>
                  </a:cubicBezTo>
                  <a:cubicBezTo>
                    <a:pt x="12" y="5"/>
                    <a:pt x="7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6"/>
                    <a:pt x="0" y="10"/>
                    <a:pt x="0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AA65A763-CA56-498E-6DD3-18BA9434C4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8206" y="3262455"/>
              <a:ext cx="139271" cy="199240"/>
            </a:xfrm>
            <a:custGeom>
              <a:avLst/>
              <a:gdLst>
                <a:gd name="T0" fmla="*/ 53 w 54"/>
                <a:gd name="T1" fmla="*/ 0 h 67"/>
                <a:gd name="T2" fmla="*/ 49 w 54"/>
                <a:gd name="T3" fmla="*/ 2 h 67"/>
                <a:gd name="T4" fmla="*/ 46 w 54"/>
                <a:gd name="T5" fmla="*/ 4 h 67"/>
                <a:gd name="T6" fmla="*/ 37 w 54"/>
                <a:gd name="T7" fmla="*/ 2 h 67"/>
                <a:gd name="T8" fmla="*/ 26 w 54"/>
                <a:gd name="T9" fmla="*/ 2 h 67"/>
                <a:gd name="T10" fmla="*/ 25 w 54"/>
                <a:gd name="T11" fmla="*/ 2 h 67"/>
                <a:gd name="T12" fmla="*/ 18 w 54"/>
                <a:gd name="T13" fmla="*/ 6 h 67"/>
                <a:gd name="T14" fmla="*/ 14 w 54"/>
                <a:gd name="T15" fmla="*/ 8 h 67"/>
                <a:gd name="T16" fmla="*/ 8 w 54"/>
                <a:gd name="T17" fmla="*/ 9 h 67"/>
                <a:gd name="T18" fmla="*/ 5 w 54"/>
                <a:gd name="T19" fmla="*/ 14 h 67"/>
                <a:gd name="T20" fmla="*/ 3 w 54"/>
                <a:gd name="T21" fmla="*/ 17 h 67"/>
                <a:gd name="T22" fmla="*/ 0 w 54"/>
                <a:gd name="T23" fmla="*/ 22 h 67"/>
                <a:gd name="T24" fmla="*/ 1 w 54"/>
                <a:gd name="T25" fmla="*/ 22 h 67"/>
                <a:gd name="T26" fmla="*/ 5 w 54"/>
                <a:gd name="T27" fmla="*/ 29 h 67"/>
                <a:gd name="T28" fmla="*/ 11 w 54"/>
                <a:gd name="T29" fmla="*/ 31 h 67"/>
                <a:gd name="T30" fmla="*/ 19 w 54"/>
                <a:gd name="T31" fmla="*/ 34 h 67"/>
                <a:gd name="T32" fmla="*/ 10 w 54"/>
                <a:gd name="T33" fmla="*/ 35 h 67"/>
                <a:gd name="T34" fmla="*/ 12 w 54"/>
                <a:gd name="T35" fmla="*/ 42 h 67"/>
                <a:gd name="T36" fmla="*/ 16 w 54"/>
                <a:gd name="T37" fmla="*/ 48 h 67"/>
                <a:gd name="T38" fmla="*/ 24 w 54"/>
                <a:gd name="T39" fmla="*/ 51 h 67"/>
                <a:gd name="T40" fmla="*/ 22 w 54"/>
                <a:gd name="T41" fmla="*/ 43 h 67"/>
                <a:gd name="T42" fmla="*/ 28 w 54"/>
                <a:gd name="T43" fmla="*/ 43 h 67"/>
                <a:gd name="T44" fmla="*/ 24 w 54"/>
                <a:gd name="T45" fmla="*/ 39 h 67"/>
                <a:gd name="T46" fmla="*/ 27 w 54"/>
                <a:gd name="T47" fmla="*/ 38 h 67"/>
                <a:gd name="T48" fmla="*/ 33 w 54"/>
                <a:gd name="T49" fmla="*/ 37 h 67"/>
                <a:gd name="T50" fmla="*/ 31 w 54"/>
                <a:gd name="T51" fmla="*/ 30 h 67"/>
                <a:gd name="T52" fmla="*/ 24 w 54"/>
                <a:gd name="T53" fmla="*/ 30 h 67"/>
                <a:gd name="T54" fmla="*/ 26 w 54"/>
                <a:gd name="T55" fmla="*/ 26 h 67"/>
                <a:gd name="T56" fmla="*/ 20 w 54"/>
                <a:gd name="T57" fmla="*/ 16 h 67"/>
                <a:gd name="T58" fmla="*/ 24 w 54"/>
                <a:gd name="T59" fmla="*/ 14 h 67"/>
                <a:gd name="T60" fmla="*/ 31 w 54"/>
                <a:gd name="T61" fmla="*/ 15 h 67"/>
                <a:gd name="T62" fmla="*/ 32 w 54"/>
                <a:gd name="T63" fmla="*/ 9 h 67"/>
                <a:gd name="T64" fmla="*/ 37 w 54"/>
                <a:gd name="T65" fmla="*/ 10 h 67"/>
                <a:gd name="T66" fmla="*/ 44 w 54"/>
                <a:gd name="T67" fmla="*/ 7 h 67"/>
                <a:gd name="T68" fmla="*/ 49 w 54"/>
                <a:gd name="T69" fmla="*/ 10 h 67"/>
                <a:gd name="T70" fmla="*/ 51 w 54"/>
                <a:gd name="T71" fmla="*/ 7 h 67"/>
                <a:gd name="T72" fmla="*/ 54 w 54"/>
                <a:gd name="T73" fmla="*/ 3 h 67"/>
                <a:gd name="T74" fmla="*/ 53 w 54"/>
                <a:gd name="T75" fmla="*/ 0 h 67"/>
                <a:gd name="T76" fmla="*/ 46 w 54"/>
                <a:gd name="T77" fmla="*/ 63 h 67"/>
                <a:gd name="T78" fmla="*/ 33 w 54"/>
                <a:gd name="T79" fmla="*/ 61 h 67"/>
                <a:gd name="T80" fmla="*/ 28 w 54"/>
                <a:gd name="T81" fmla="*/ 63 h 67"/>
                <a:gd name="T82" fmla="*/ 40 w 54"/>
                <a:gd name="T83" fmla="*/ 66 h 67"/>
                <a:gd name="T84" fmla="*/ 51 w 54"/>
                <a:gd name="T85" fmla="*/ 63 h 67"/>
                <a:gd name="T86" fmla="*/ 46 w 54"/>
                <a:gd name="T8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" h="67">
                  <a:moveTo>
                    <a:pt x="53" y="0"/>
                  </a:moveTo>
                  <a:cubicBezTo>
                    <a:pt x="51" y="0"/>
                    <a:pt x="49" y="1"/>
                    <a:pt x="49" y="2"/>
                  </a:cubicBezTo>
                  <a:cubicBezTo>
                    <a:pt x="50" y="3"/>
                    <a:pt x="48" y="4"/>
                    <a:pt x="46" y="4"/>
                  </a:cubicBezTo>
                  <a:cubicBezTo>
                    <a:pt x="46" y="4"/>
                    <a:pt x="39" y="3"/>
                    <a:pt x="37" y="2"/>
                  </a:cubicBezTo>
                  <a:cubicBezTo>
                    <a:pt x="35" y="1"/>
                    <a:pt x="29" y="2"/>
                    <a:pt x="26" y="2"/>
                  </a:cubicBezTo>
                  <a:cubicBezTo>
                    <a:pt x="26" y="2"/>
                    <a:pt x="26" y="2"/>
                    <a:pt x="25" y="2"/>
                  </a:cubicBezTo>
                  <a:cubicBezTo>
                    <a:pt x="25" y="4"/>
                    <a:pt x="19" y="7"/>
                    <a:pt x="18" y="6"/>
                  </a:cubicBezTo>
                  <a:cubicBezTo>
                    <a:pt x="16" y="6"/>
                    <a:pt x="16" y="8"/>
                    <a:pt x="14" y="8"/>
                  </a:cubicBezTo>
                  <a:cubicBezTo>
                    <a:pt x="11" y="9"/>
                    <a:pt x="8" y="8"/>
                    <a:pt x="8" y="9"/>
                  </a:cubicBezTo>
                  <a:cubicBezTo>
                    <a:pt x="8" y="10"/>
                    <a:pt x="6" y="13"/>
                    <a:pt x="5" y="14"/>
                  </a:cubicBezTo>
                  <a:cubicBezTo>
                    <a:pt x="4" y="15"/>
                    <a:pt x="5" y="17"/>
                    <a:pt x="3" y="17"/>
                  </a:cubicBezTo>
                  <a:cubicBezTo>
                    <a:pt x="2" y="18"/>
                    <a:pt x="1" y="20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4" y="23"/>
                    <a:pt x="6" y="26"/>
                    <a:pt x="5" y="29"/>
                  </a:cubicBezTo>
                  <a:cubicBezTo>
                    <a:pt x="5" y="32"/>
                    <a:pt x="9" y="33"/>
                    <a:pt x="11" y="31"/>
                  </a:cubicBezTo>
                  <a:cubicBezTo>
                    <a:pt x="13" y="29"/>
                    <a:pt x="19" y="32"/>
                    <a:pt x="19" y="34"/>
                  </a:cubicBezTo>
                  <a:cubicBezTo>
                    <a:pt x="19" y="35"/>
                    <a:pt x="13" y="32"/>
                    <a:pt x="10" y="35"/>
                  </a:cubicBezTo>
                  <a:cubicBezTo>
                    <a:pt x="7" y="37"/>
                    <a:pt x="12" y="39"/>
                    <a:pt x="12" y="42"/>
                  </a:cubicBezTo>
                  <a:cubicBezTo>
                    <a:pt x="11" y="44"/>
                    <a:pt x="13" y="48"/>
                    <a:pt x="16" y="48"/>
                  </a:cubicBezTo>
                  <a:cubicBezTo>
                    <a:pt x="19" y="48"/>
                    <a:pt x="22" y="52"/>
                    <a:pt x="24" y="51"/>
                  </a:cubicBezTo>
                  <a:cubicBezTo>
                    <a:pt x="26" y="51"/>
                    <a:pt x="22" y="44"/>
                    <a:pt x="22" y="43"/>
                  </a:cubicBezTo>
                  <a:cubicBezTo>
                    <a:pt x="23" y="42"/>
                    <a:pt x="26" y="45"/>
                    <a:pt x="28" y="43"/>
                  </a:cubicBezTo>
                  <a:cubicBezTo>
                    <a:pt x="30" y="41"/>
                    <a:pt x="27" y="39"/>
                    <a:pt x="24" y="39"/>
                  </a:cubicBezTo>
                  <a:cubicBezTo>
                    <a:pt x="22" y="39"/>
                    <a:pt x="24" y="36"/>
                    <a:pt x="27" y="38"/>
                  </a:cubicBezTo>
                  <a:cubicBezTo>
                    <a:pt x="30" y="40"/>
                    <a:pt x="32" y="37"/>
                    <a:pt x="33" y="37"/>
                  </a:cubicBezTo>
                  <a:cubicBezTo>
                    <a:pt x="35" y="37"/>
                    <a:pt x="35" y="31"/>
                    <a:pt x="31" y="30"/>
                  </a:cubicBezTo>
                  <a:cubicBezTo>
                    <a:pt x="26" y="29"/>
                    <a:pt x="27" y="33"/>
                    <a:pt x="24" y="30"/>
                  </a:cubicBezTo>
                  <a:cubicBezTo>
                    <a:pt x="21" y="27"/>
                    <a:pt x="26" y="28"/>
                    <a:pt x="26" y="26"/>
                  </a:cubicBezTo>
                  <a:cubicBezTo>
                    <a:pt x="26" y="23"/>
                    <a:pt x="22" y="20"/>
                    <a:pt x="20" y="16"/>
                  </a:cubicBezTo>
                  <a:cubicBezTo>
                    <a:pt x="17" y="13"/>
                    <a:pt x="23" y="12"/>
                    <a:pt x="24" y="14"/>
                  </a:cubicBezTo>
                  <a:cubicBezTo>
                    <a:pt x="25" y="16"/>
                    <a:pt x="29" y="16"/>
                    <a:pt x="31" y="15"/>
                  </a:cubicBezTo>
                  <a:cubicBezTo>
                    <a:pt x="33" y="14"/>
                    <a:pt x="28" y="10"/>
                    <a:pt x="32" y="9"/>
                  </a:cubicBezTo>
                  <a:cubicBezTo>
                    <a:pt x="36" y="7"/>
                    <a:pt x="36" y="10"/>
                    <a:pt x="37" y="10"/>
                  </a:cubicBezTo>
                  <a:cubicBezTo>
                    <a:pt x="39" y="11"/>
                    <a:pt x="40" y="7"/>
                    <a:pt x="44" y="7"/>
                  </a:cubicBezTo>
                  <a:cubicBezTo>
                    <a:pt x="46" y="7"/>
                    <a:pt x="48" y="9"/>
                    <a:pt x="49" y="10"/>
                  </a:cubicBezTo>
                  <a:cubicBezTo>
                    <a:pt x="51" y="9"/>
                    <a:pt x="51" y="8"/>
                    <a:pt x="51" y="7"/>
                  </a:cubicBezTo>
                  <a:cubicBezTo>
                    <a:pt x="51" y="6"/>
                    <a:pt x="54" y="5"/>
                    <a:pt x="54" y="3"/>
                  </a:cubicBezTo>
                  <a:cubicBezTo>
                    <a:pt x="54" y="2"/>
                    <a:pt x="53" y="1"/>
                    <a:pt x="53" y="0"/>
                  </a:cubicBezTo>
                  <a:close/>
                  <a:moveTo>
                    <a:pt x="46" y="63"/>
                  </a:moveTo>
                  <a:cubicBezTo>
                    <a:pt x="44" y="61"/>
                    <a:pt x="35" y="63"/>
                    <a:pt x="33" y="61"/>
                  </a:cubicBezTo>
                  <a:cubicBezTo>
                    <a:pt x="30" y="59"/>
                    <a:pt x="26" y="63"/>
                    <a:pt x="28" y="63"/>
                  </a:cubicBezTo>
                  <a:cubicBezTo>
                    <a:pt x="31" y="64"/>
                    <a:pt x="35" y="66"/>
                    <a:pt x="40" y="66"/>
                  </a:cubicBezTo>
                  <a:cubicBezTo>
                    <a:pt x="45" y="67"/>
                    <a:pt x="51" y="64"/>
                    <a:pt x="51" y="63"/>
                  </a:cubicBezTo>
                  <a:cubicBezTo>
                    <a:pt x="51" y="62"/>
                    <a:pt x="48" y="64"/>
                    <a:pt x="46" y="6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89AFF809-6918-9060-5EE8-164688DF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009" y="3431620"/>
              <a:ext cx="57025" cy="41352"/>
            </a:xfrm>
            <a:custGeom>
              <a:avLst/>
              <a:gdLst>
                <a:gd name="T0" fmla="*/ 14 w 22"/>
                <a:gd name="T1" fmla="*/ 9 h 14"/>
                <a:gd name="T2" fmla="*/ 19 w 22"/>
                <a:gd name="T3" fmla="*/ 4 h 14"/>
                <a:gd name="T4" fmla="*/ 19 w 22"/>
                <a:gd name="T5" fmla="*/ 2 h 14"/>
                <a:gd name="T6" fmla="*/ 7 w 22"/>
                <a:gd name="T7" fmla="*/ 6 h 14"/>
                <a:gd name="T8" fmla="*/ 3 w 22"/>
                <a:gd name="T9" fmla="*/ 12 h 14"/>
                <a:gd name="T10" fmla="*/ 14 w 22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4" y="9"/>
                  </a:moveTo>
                  <a:cubicBezTo>
                    <a:pt x="14" y="8"/>
                    <a:pt x="16" y="5"/>
                    <a:pt x="19" y="4"/>
                  </a:cubicBezTo>
                  <a:cubicBezTo>
                    <a:pt x="22" y="3"/>
                    <a:pt x="21" y="0"/>
                    <a:pt x="19" y="2"/>
                  </a:cubicBezTo>
                  <a:cubicBezTo>
                    <a:pt x="17" y="4"/>
                    <a:pt x="12" y="5"/>
                    <a:pt x="7" y="6"/>
                  </a:cubicBezTo>
                  <a:cubicBezTo>
                    <a:pt x="1" y="6"/>
                    <a:pt x="0" y="10"/>
                    <a:pt x="3" y="12"/>
                  </a:cubicBezTo>
                  <a:cubicBezTo>
                    <a:pt x="7" y="14"/>
                    <a:pt x="15" y="10"/>
                    <a:pt x="14" y="9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64375959-3F00-2FF3-E57E-19AA103F1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471" y="2390307"/>
              <a:ext cx="232484" cy="136587"/>
            </a:xfrm>
            <a:custGeom>
              <a:avLst/>
              <a:gdLst>
                <a:gd name="T0" fmla="*/ 76 w 90"/>
                <a:gd name="T1" fmla="*/ 32 h 46"/>
                <a:gd name="T2" fmla="*/ 83 w 90"/>
                <a:gd name="T3" fmla="*/ 27 h 46"/>
                <a:gd name="T4" fmla="*/ 89 w 90"/>
                <a:gd name="T5" fmla="*/ 21 h 46"/>
                <a:gd name="T6" fmla="*/ 85 w 90"/>
                <a:gd name="T7" fmla="*/ 14 h 46"/>
                <a:gd name="T8" fmla="*/ 80 w 90"/>
                <a:gd name="T9" fmla="*/ 10 h 46"/>
                <a:gd name="T10" fmla="*/ 79 w 90"/>
                <a:gd name="T11" fmla="*/ 4 h 46"/>
                <a:gd name="T12" fmla="*/ 73 w 90"/>
                <a:gd name="T13" fmla="*/ 5 h 46"/>
                <a:gd name="T14" fmla="*/ 65 w 90"/>
                <a:gd name="T15" fmla="*/ 1 h 46"/>
                <a:gd name="T16" fmla="*/ 64 w 90"/>
                <a:gd name="T17" fmla="*/ 6 h 46"/>
                <a:gd name="T18" fmla="*/ 59 w 90"/>
                <a:gd name="T19" fmla="*/ 6 h 46"/>
                <a:gd name="T20" fmla="*/ 55 w 90"/>
                <a:gd name="T21" fmla="*/ 7 h 46"/>
                <a:gd name="T22" fmla="*/ 51 w 90"/>
                <a:gd name="T23" fmla="*/ 7 h 46"/>
                <a:gd name="T24" fmla="*/ 46 w 90"/>
                <a:gd name="T25" fmla="*/ 6 h 46"/>
                <a:gd name="T26" fmla="*/ 41 w 90"/>
                <a:gd name="T27" fmla="*/ 10 h 46"/>
                <a:gd name="T28" fmla="*/ 37 w 90"/>
                <a:gd name="T29" fmla="*/ 8 h 46"/>
                <a:gd name="T30" fmla="*/ 33 w 90"/>
                <a:gd name="T31" fmla="*/ 11 h 46"/>
                <a:gd name="T32" fmla="*/ 32 w 90"/>
                <a:gd name="T33" fmla="*/ 14 h 46"/>
                <a:gd name="T34" fmla="*/ 27 w 90"/>
                <a:gd name="T35" fmla="*/ 17 h 46"/>
                <a:gd name="T36" fmla="*/ 25 w 90"/>
                <a:gd name="T37" fmla="*/ 10 h 46"/>
                <a:gd name="T38" fmla="*/ 12 w 90"/>
                <a:gd name="T39" fmla="*/ 2 h 46"/>
                <a:gd name="T40" fmla="*/ 13 w 90"/>
                <a:gd name="T41" fmla="*/ 6 h 46"/>
                <a:gd name="T42" fmla="*/ 10 w 90"/>
                <a:gd name="T43" fmla="*/ 6 h 46"/>
                <a:gd name="T44" fmla="*/ 4 w 90"/>
                <a:gd name="T45" fmla="*/ 8 h 46"/>
                <a:gd name="T46" fmla="*/ 0 w 90"/>
                <a:gd name="T47" fmla="*/ 14 h 46"/>
                <a:gd name="T48" fmla="*/ 8 w 90"/>
                <a:gd name="T49" fmla="*/ 16 h 46"/>
                <a:gd name="T50" fmla="*/ 18 w 90"/>
                <a:gd name="T51" fmla="*/ 16 h 46"/>
                <a:gd name="T52" fmla="*/ 17 w 90"/>
                <a:gd name="T53" fmla="*/ 20 h 46"/>
                <a:gd name="T54" fmla="*/ 12 w 90"/>
                <a:gd name="T55" fmla="*/ 22 h 46"/>
                <a:gd name="T56" fmla="*/ 3 w 90"/>
                <a:gd name="T57" fmla="*/ 25 h 46"/>
                <a:gd name="T58" fmla="*/ 15 w 90"/>
                <a:gd name="T59" fmla="*/ 25 h 46"/>
                <a:gd name="T60" fmla="*/ 18 w 90"/>
                <a:gd name="T61" fmla="*/ 28 h 46"/>
                <a:gd name="T62" fmla="*/ 21 w 90"/>
                <a:gd name="T63" fmla="*/ 31 h 46"/>
                <a:gd name="T64" fmla="*/ 18 w 90"/>
                <a:gd name="T65" fmla="*/ 35 h 46"/>
                <a:gd name="T66" fmla="*/ 13 w 90"/>
                <a:gd name="T67" fmla="*/ 38 h 46"/>
                <a:gd name="T68" fmla="*/ 24 w 90"/>
                <a:gd name="T69" fmla="*/ 37 h 46"/>
                <a:gd name="T70" fmla="*/ 39 w 90"/>
                <a:gd name="T71" fmla="*/ 44 h 46"/>
                <a:gd name="T72" fmla="*/ 54 w 90"/>
                <a:gd name="T73" fmla="*/ 40 h 46"/>
                <a:gd name="T74" fmla="*/ 64 w 90"/>
                <a:gd name="T75" fmla="*/ 37 h 46"/>
                <a:gd name="T76" fmla="*/ 76 w 90"/>
                <a:gd name="T77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" h="46">
                  <a:moveTo>
                    <a:pt x="76" y="32"/>
                  </a:moveTo>
                  <a:cubicBezTo>
                    <a:pt x="81" y="32"/>
                    <a:pt x="81" y="27"/>
                    <a:pt x="83" y="27"/>
                  </a:cubicBezTo>
                  <a:cubicBezTo>
                    <a:pt x="85" y="27"/>
                    <a:pt x="88" y="23"/>
                    <a:pt x="89" y="21"/>
                  </a:cubicBezTo>
                  <a:cubicBezTo>
                    <a:pt x="90" y="18"/>
                    <a:pt x="88" y="14"/>
                    <a:pt x="85" y="14"/>
                  </a:cubicBezTo>
                  <a:cubicBezTo>
                    <a:pt x="82" y="14"/>
                    <a:pt x="79" y="11"/>
                    <a:pt x="80" y="10"/>
                  </a:cubicBezTo>
                  <a:cubicBezTo>
                    <a:pt x="81" y="8"/>
                    <a:pt x="78" y="6"/>
                    <a:pt x="79" y="4"/>
                  </a:cubicBezTo>
                  <a:cubicBezTo>
                    <a:pt x="79" y="3"/>
                    <a:pt x="75" y="4"/>
                    <a:pt x="73" y="5"/>
                  </a:cubicBezTo>
                  <a:cubicBezTo>
                    <a:pt x="71" y="5"/>
                    <a:pt x="67" y="0"/>
                    <a:pt x="65" y="1"/>
                  </a:cubicBezTo>
                  <a:cubicBezTo>
                    <a:pt x="63" y="2"/>
                    <a:pt x="64" y="5"/>
                    <a:pt x="64" y="6"/>
                  </a:cubicBezTo>
                  <a:cubicBezTo>
                    <a:pt x="63" y="8"/>
                    <a:pt x="59" y="5"/>
                    <a:pt x="59" y="6"/>
                  </a:cubicBezTo>
                  <a:cubicBezTo>
                    <a:pt x="59" y="8"/>
                    <a:pt x="57" y="8"/>
                    <a:pt x="55" y="7"/>
                  </a:cubicBezTo>
                  <a:cubicBezTo>
                    <a:pt x="54" y="5"/>
                    <a:pt x="50" y="6"/>
                    <a:pt x="51" y="7"/>
                  </a:cubicBezTo>
                  <a:cubicBezTo>
                    <a:pt x="51" y="9"/>
                    <a:pt x="49" y="8"/>
                    <a:pt x="46" y="6"/>
                  </a:cubicBezTo>
                  <a:cubicBezTo>
                    <a:pt x="43" y="4"/>
                    <a:pt x="40" y="8"/>
                    <a:pt x="41" y="10"/>
                  </a:cubicBezTo>
                  <a:cubicBezTo>
                    <a:pt x="41" y="12"/>
                    <a:pt x="40" y="12"/>
                    <a:pt x="37" y="8"/>
                  </a:cubicBezTo>
                  <a:cubicBezTo>
                    <a:pt x="35" y="4"/>
                    <a:pt x="32" y="8"/>
                    <a:pt x="33" y="11"/>
                  </a:cubicBezTo>
                  <a:cubicBezTo>
                    <a:pt x="35" y="13"/>
                    <a:pt x="34" y="16"/>
                    <a:pt x="32" y="14"/>
                  </a:cubicBezTo>
                  <a:cubicBezTo>
                    <a:pt x="30" y="13"/>
                    <a:pt x="28" y="15"/>
                    <a:pt x="27" y="17"/>
                  </a:cubicBezTo>
                  <a:cubicBezTo>
                    <a:pt x="26" y="19"/>
                    <a:pt x="22" y="12"/>
                    <a:pt x="25" y="10"/>
                  </a:cubicBezTo>
                  <a:cubicBezTo>
                    <a:pt x="27" y="9"/>
                    <a:pt x="15" y="2"/>
                    <a:pt x="12" y="2"/>
                  </a:cubicBezTo>
                  <a:cubicBezTo>
                    <a:pt x="8" y="2"/>
                    <a:pt x="10" y="4"/>
                    <a:pt x="13" y="6"/>
                  </a:cubicBezTo>
                  <a:cubicBezTo>
                    <a:pt x="15" y="8"/>
                    <a:pt x="11" y="8"/>
                    <a:pt x="10" y="6"/>
                  </a:cubicBezTo>
                  <a:cubicBezTo>
                    <a:pt x="8" y="4"/>
                    <a:pt x="6" y="6"/>
                    <a:pt x="4" y="8"/>
                  </a:cubicBezTo>
                  <a:cubicBezTo>
                    <a:pt x="3" y="11"/>
                    <a:pt x="0" y="12"/>
                    <a:pt x="0" y="14"/>
                  </a:cubicBezTo>
                  <a:cubicBezTo>
                    <a:pt x="0" y="16"/>
                    <a:pt x="4" y="18"/>
                    <a:pt x="8" y="16"/>
                  </a:cubicBezTo>
                  <a:cubicBezTo>
                    <a:pt x="12" y="14"/>
                    <a:pt x="16" y="14"/>
                    <a:pt x="18" y="16"/>
                  </a:cubicBezTo>
                  <a:cubicBezTo>
                    <a:pt x="20" y="18"/>
                    <a:pt x="15" y="19"/>
                    <a:pt x="17" y="20"/>
                  </a:cubicBezTo>
                  <a:cubicBezTo>
                    <a:pt x="19" y="21"/>
                    <a:pt x="17" y="23"/>
                    <a:pt x="12" y="22"/>
                  </a:cubicBezTo>
                  <a:cubicBezTo>
                    <a:pt x="8" y="22"/>
                    <a:pt x="2" y="23"/>
                    <a:pt x="3" y="25"/>
                  </a:cubicBezTo>
                  <a:cubicBezTo>
                    <a:pt x="4" y="27"/>
                    <a:pt x="15" y="24"/>
                    <a:pt x="15" y="25"/>
                  </a:cubicBezTo>
                  <a:cubicBezTo>
                    <a:pt x="15" y="27"/>
                    <a:pt x="15" y="30"/>
                    <a:pt x="18" y="28"/>
                  </a:cubicBezTo>
                  <a:cubicBezTo>
                    <a:pt x="21" y="27"/>
                    <a:pt x="19" y="31"/>
                    <a:pt x="21" y="31"/>
                  </a:cubicBezTo>
                  <a:cubicBezTo>
                    <a:pt x="22" y="32"/>
                    <a:pt x="22" y="35"/>
                    <a:pt x="18" y="35"/>
                  </a:cubicBezTo>
                  <a:cubicBezTo>
                    <a:pt x="14" y="35"/>
                    <a:pt x="12" y="36"/>
                    <a:pt x="13" y="38"/>
                  </a:cubicBezTo>
                  <a:cubicBezTo>
                    <a:pt x="16" y="40"/>
                    <a:pt x="20" y="38"/>
                    <a:pt x="24" y="37"/>
                  </a:cubicBezTo>
                  <a:cubicBezTo>
                    <a:pt x="28" y="36"/>
                    <a:pt x="34" y="42"/>
                    <a:pt x="39" y="44"/>
                  </a:cubicBezTo>
                  <a:cubicBezTo>
                    <a:pt x="44" y="46"/>
                    <a:pt x="53" y="43"/>
                    <a:pt x="54" y="40"/>
                  </a:cubicBezTo>
                  <a:cubicBezTo>
                    <a:pt x="55" y="38"/>
                    <a:pt x="62" y="39"/>
                    <a:pt x="64" y="37"/>
                  </a:cubicBezTo>
                  <a:cubicBezTo>
                    <a:pt x="67" y="35"/>
                    <a:pt x="71" y="33"/>
                    <a:pt x="76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57F8214A-BDB1-42E6-C8B9-B3480323B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945" y="2826381"/>
              <a:ext cx="98695" cy="127814"/>
            </a:xfrm>
            <a:custGeom>
              <a:avLst/>
              <a:gdLst>
                <a:gd name="T0" fmla="*/ 34 w 38"/>
                <a:gd name="T1" fmla="*/ 14 h 43"/>
                <a:gd name="T2" fmla="*/ 31 w 38"/>
                <a:gd name="T3" fmla="*/ 11 h 43"/>
                <a:gd name="T4" fmla="*/ 26 w 38"/>
                <a:gd name="T5" fmla="*/ 13 h 43"/>
                <a:gd name="T6" fmla="*/ 21 w 38"/>
                <a:gd name="T7" fmla="*/ 12 h 43"/>
                <a:gd name="T8" fmla="*/ 23 w 38"/>
                <a:gd name="T9" fmla="*/ 7 h 43"/>
                <a:gd name="T10" fmla="*/ 25 w 38"/>
                <a:gd name="T11" fmla="*/ 2 h 43"/>
                <a:gd name="T12" fmla="*/ 24 w 38"/>
                <a:gd name="T13" fmla="*/ 2 h 43"/>
                <a:gd name="T14" fmla="*/ 16 w 38"/>
                <a:gd name="T15" fmla="*/ 3 h 43"/>
                <a:gd name="T16" fmla="*/ 20 w 38"/>
                <a:gd name="T17" fmla="*/ 7 h 43"/>
                <a:gd name="T18" fmla="*/ 13 w 38"/>
                <a:gd name="T19" fmla="*/ 11 h 43"/>
                <a:gd name="T20" fmla="*/ 4 w 38"/>
                <a:gd name="T21" fmla="*/ 11 h 43"/>
                <a:gd name="T22" fmla="*/ 5 w 38"/>
                <a:gd name="T23" fmla="*/ 17 h 43"/>
                <a:gd name="T24" fmla="*/ 9 w 38"/>
                <a:gd name="T25" fmla="*/ 23 h 43"/>
                <a:gd name="T26" fmla="*/ 6 w 38"/>
                <a:gd name="T27" fmla="*/ 30 h 43"/>
                <a:gd name="T28" fmla="*/ 1 w 38"/>
                <a:gd name="T29" fmla="*/ 36 h 43"/>
                <a:gd name="T30" fmla="*/ 9 w 38"/>
                <a:gd name="T31" fmla="*/ 43 h 43"/>
                <a:gd name="T32" fmla="*/ 24 w 38"/>
                <a:gd name="T33" fmla="*/ 37 h 43"/>
                <a:gd name="T34" fmla="*/ 34 w 38"/>
                <a:gd name="T35" fmla="*/ 35 h 43"/>
                <a:gd name="T36" fmla="*/ 34 w 38"/>
                <a:gd name="T37" fmla="*/ 15 h 43"/>
                <a:gd name="T38" fmla="*/ 34 w 38"/>
                <a:gd name="T39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3">
                  <a:moveTo>
                    <a:pt x="34" y="14"/>
                  </a:moveTo>
                  <a:cubicBezTo>
                    <a:pt x="33" y="13"/>
                    <a:pt x="32" y="12"/>
                    <a:pt x="31" y="11"/>
                  </a:cubicBezTo>
                  <a:cubicBezTo>
                    <a:pt x="28" y="7"/>
                    <a:pt x="27" y="10"/>
                    <a:pt x="26" y="13"/>
                  </a:cubicBezTo>
                  <a:cubicBezTo>
                    <a:pt x="26" y="15"/>
                    <a:pt x="23" y="12"/>
                    <a:pt x="21" y="12"/>
                  </a:cubicBezTo>
                  <a:cubicBezTo>
                    <a:pt x="19" y="11"/>
                    <a:pt x="22" y="8"/>
                    <a:pt x="23" y="7"/>
                  </a:cubicBezTo>
                  <a:cubicBezTo>
                    <a:pt x="24" y="6"/>
                    <a:pt x="25" y="4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1" y="0"/>
                    <a:pt x="16" y="0"/>
                    <a:pt x="16" y="3"/>
                  </a:cubicBezTo>
                  <a:cubicBezTo>
                    <a:pt x="16" y="7"/>
                    <a:pt x="20" y="5"/>
                    <a:pt x="20" y="7"/>
                  </a:cubicBezTo>
                  <a:cubicBezTo>
                    <a:pt x="20" y="9"/>
                    <a:pt x="16" y="9"/>
                    <a:pt x="13" y="11"/>
                  </a:cubicBezTo>
                  <a:cubicBezTo>
                    <a:pt x="10" y="13"/>
                    <a:pt x="7" y="10"/>
                    <a:pt x="4" y="11"/>
                  </a:cubicBezTo>
                  <a:cubicBezTo>
                    <a:pt x="1" y="13"/>
                    <a:pt x="7" y="14"/>
                    <a:pt x="5" y="17"/>
                  </a:cubicBezTo>
                  <a:cubicBezTo>
                    <a:pt x="3" y="21"/>
                    <a:pt x="5" y="20"/>
                    <a:pt x="9" y="23"/>
                  </a:cubicBezTo>
                  <a:cubicBezTo>
                    <a:pt x="12" y="26"/>
                    <a:pt x="6" y="27"/>
                    <a:pt x="6" y="30"/>
                  </a:cubicBezTo>
                  <a:cubicBezTo>
                    <a:pt x="6" y="34"/>
                    <a:pt x="2" y="34"/>
                    <a:pt x="1" y="36"/>
                  </a:cubicBezTo>
                  <a:cubicBezTo>
                    <a:pt x="0" y="38"/>
                    <a:pt x="5" y="43"/>
                    <a:pt x="9" y="43"/>
                  </a:cubicBezTo>
                  <a:cubicBezTo>
                    <a:pt x="12" y="43"/>
                    <a:pt x="20" y="41"/>
                    <a:pt x="24" y="37"/>
                  </a:cubicBezTo>
                  <a:cubicBezTo>
                    <a:pt x="28" y="33"/>
                    <a:pt x="30" y="37"/>
                    <a:pt x="34" y="35"/>
                  </a:cubicBezTo>
                  <a:cubicBezTo>
                    <a:pt x="38" y="33"/>
                    <a:pt x="36" y="18"/>
                    <a:pt x="34" y="15"/>
                  </a:cubicBezTo>
                  <a:cubicBezTo>
                    <a:pt x="34" y="14"/>
                    <a:pt x="34" y="14"/>
                    <a:pt x="34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330AE15B-AC98-89BC-D59E-ACF6FE7A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6292" y="2622127"/>
              <a:ext cx="220421" cy="385951"/>
            </a:xfrm>
            <a:custGeom>
              <a:avLst/>
              <a:gdLst>
                <a:gd name="T0" fmla="*/ 6 w 85"/>
                <a:gd name="T1" fmla="*/ 71 h 130"/>
                <a:gd name="T2" fmla="*/ 2 w 85"/>
                <a:gd name="T3" fmla="*/ 81 h 130"/>
                <a:gd name="T4" fmla="*/ 12 w 85"/>
                <a:gd name="T5" fmla="*/ 80 h 130"/>
                <a:gd name="T6" fmla="*/ 21 w 85"/>
                <a:gd name="T7" fmla="*/ 79 h 130"/>
                <a:gd name="T8" fmla="*/ 85 w 85"/>
                <a:gd name="T9" fmla="*/ 100 h 130"/>
                <a:gd name="T10" fmla="*/ 72 w 85"/>
                <a:gd name="T11" fmla="*/ 95 h 130"/>
                <a:gd name="T12" fmla="*/ 69 w 85"/>
                <a:gd name="T13" fmla="*/ 86 h 130"/>
                <a:gd name="T14" fmla="*/ 57 w 85"/>
                <a:gd name="T15" fmla="*/ 66 h 130"/>
                <a:gd name="T16" fmla="*/ 44 w 85"/>
                <a:gd name="T17" fmla="*/ 60 h 130"/>
                <a:gd name="T18" fmla="*/ 53 w 85"/>
                <a:gd name="T19" fmla="*/ 40 h 130"/>
                <a:gd name="T20" fmla="*/ 35 w 85"/>
                <a:gd name="T21" fmla="*/ 36 h 130"/>
                <a:gd name="T22" fmla="*/ 42 w 85"/>
                <a:gd name="T23" fmla="*/ 25 h 130"/>
                <a:gd name="T24" fmla="*/ 30 w 85"/>
                <a:gd name="T25" fmla="*/ 28 h 130"/>
                <a:gd name="T26" fmla="*/ 21 w 85"/>
                <a:gd name="T27" fmla="*/ 41 h 130"/>
                <a:gd name="T28" fmla="*/ 13 w 85"/>
                <a:gd name="T29" fmla="*/ 41 h 130"/>
                <a:gd name="T30" fmla="*/ 16 w 85"/>
                <a:gd name="T31" fmla="*/ 53 h 130"/>
                <a:gd name="T32" fmla="*/ 14 w 85"/>
                <a:gd name="T33" fmla="*/ 62 h 130"/>
                <a:gd name="T34" fmla="*/ 23 w 85"/>
                <a:gd name="T35" fmla="*/ 65 h 130"/>
                <a:gd name="T36" fmla="*/ 29 w 85"/>
                <a:gd name="T37" fmla="*/ 64 h 130"/>
                <a:gd name="T38" fmla="*/ 38 w 85"/>
                <a:gd name="T39" fmla="*/ 72 h 130"/>
                <a:gd name="T40" fmla="*/ 42 w 85"/>
                <a:gd name="T41" fmla="*/ 80 h 130"/>
                <a:gd name="T42" fmla="*/ 43 w 85"/>
                <a:gd name="T43" fmla="*/ 90 h 130"/>
                <a:gd name="T44" fmla="*/ 32 w 85"/>
                <a:gd name="T45" fmla="*/ 92 h 130"/>
                <a:gd name="T46" fmla="*/ 34 w 85"/>
                <a:gd name="T47" fmla="*/ 100 h 130"/>
                <a:gd name="T48" fmla="*/ 30 w 85"/>
                <a:gd name="T49" fmla="*/ 110 h 130"/>
                <a:gd name="T50" fmla="*/ 43 w 85"/>
                <a:gd name="T51" fmla="*/ 112 h 130"/>
                <a:gd name="T52" fmla="*/ 35 w 85"/>
                <a:gd name="T53" fmla="*/ 115 h 130"/>
                <a:gd name="T54" fmla="*/ 30 w 85"/>
                <a:gd name="T55" fmla="*/ 125 h 130"/>
                <a:gd name="T56" fmla="*/ 40 w 85"/>
                <a:gd name="T57" fmla="*/ 123 h 130"/>
                <a:gd name="T58" fmla="*/ 53 w 85"/>
                <a:gd name="T59" fmla="*/ 120 h 130"/>
                <a:gd name="T60" fmla="*/ 69 w 85"/>
                <a:gd name="T61" fmla="*/ 120 h 130"/>
                <a:gd name="T62" fmla="*/ 77 w 85"/>
                <a:gd name="T63" fmla="*/ 113 h 130"/>
                <a:gd name="T64" fmla="*/ 85 w 85"/>
                <a:gd name="T65" fmla="*/ 100 h 130"/>
                <a:gd name="T66" fmla="*/ 16 w 85"/>
                <a:gd name="T67" fmla="*/ 30 h 130"/>
                <a:gd name="T68" fmla="*/ 58 w 85"/>
                <a:gd name="T69" fmla="*/ 11 h 130"/>
                <a:gd name="T70" fmla="*/ 58 w 85"/>
                <a:gd name="T71" fmla="*/ 1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30">
                  <a:moveTo>
                    <a:pt x="17" y="69"/>
                  </a:moveTo>
                  <a:cubicBezTo>
                    <a:pt x="14" y="66"/>
                    <a:pt x="10" y="71"/>
                    <a:pt x="6" y="71"/>
                  </a:cubicBezTo>
                  <a:cubicBezTo>
                    <a:pt x="6" y="73"/>
                    <a:pt x="5" y="75"/>
                    <a:pt x="4" y="76"/>
                  </a:cubicBezTo>
                  <a:cubicBezTo>
                    <a:pt x="3" y="77"/>
                    <a:pt x="0" y="80"/>
                    <a:pt x="2" y="81"/>
                  </a:cubicBezTo>
                  <a:cubicBezTo>
                    <a:pt x="4" y="81"/>
                    <a:pt x="7" y="84"/>
                    <a:pt x="7" y="82"/>
                  </a:cubicBezTo>
                  <a:cubicBezTo>
                    <a:pt x="8" y="79"/>
                    <a:pt x="9" y="76"/>
                    <a:pt x="12" y="80"/>
                  </a:cubicBezTo>
                  <a:cubicBezTo>
                    <a:pt x="13" y="81"/>
                    <a:pt x="14" y="82"/>
                    <a:pt x="15" y="83"/>
                  </a:cubicBezTo>
                  <a:cubicBezTo>
                    <a:pt x="15" y="81"/>
                    <a:pt x="19" y="81"/>
                    <a:pt x="21" y="79"/>
                  </a:cubicBezTo>
                  <a:cubicBezTo>
                    <a:pt x="24" y="76"/>
                    <a:pt x="20" y="73"/>
                    <a:pt x="17" y="69"/>
                  </a:cubicBezTo>
                  <a:close/>
                  <a:moveTo>
                    <a:pt x="85" y="100"/>
                  </a:moveTo>
                  <a:cubicBezTo>
                    <a:pt x="85" y="96"/>
                    <a:pt x="77" y="94"/>
                    <a:pt x="76" y="96"/>
                  </a:cubicBezTo>
                  <a:cubicBezTo>
                    <a:pt x="75" y="98"/>
                    <a:pt x="73" y="97"/>
                    <a:pt x="72" y="95"/>
                  </a:cubicBezTo>
                  <a:cubicBezTo>
                    <a:pt x="70" y="93"/>
                    <a:pt x="73" y="91"/>
                    <a:pt x="72" y="91"/>
                  </a:cubicBezTo>
                  <a:cubicBezTo>
                    <a:pt x="70" y="90"/>
                    <a:pt x="69" y="87"/>
                    <a:pt x="69" y="86"/>
                  </a:cubicBezTo>
                  <a:cubicBezTo>
                    <a:pt x="69" y="85"/>
                    <a:pt x="67" y="77"/>
                    <a:pt x="63" y="76"/>
                  </a:cubicBezTo>
                  <a:cubicBezTo>
                    <a:pt x="58" y="75"/>
                    <a:pt x="58" y="69"/>
                    <a:pt x="57" y="66"/>
                  </a:cubicBezTo>
                  <a:cubicBezTo>
                    <a:pt x="56" y="62"/>
                    <a:pt x="54" y="64"/>
                    <a:pt x="51" y="61"/>
                  </a:cubicBezTo>
                  <a:cubicBezTo>
                    <a:pt x="49" y="59"/>
                    <a:pt x="46" y="60"/>
                    <a:pt x="44" y="60"/>
                  </a:cubicBezTo>
                  <a:cubicBezTo>
                    <a:pt x="42" y="60"/>
                    <a:pt x="44" y="57"/>
                    <a:pt x="47" y="55"/>
                  </a:cubicBezTo>
                  <a:cubicBezTo>
                    <a:pt x="50" y="53"/>
                    <a:pt x="53" y="42"/>
                    <a:pt x="53" y="40"/>
                  </a:cubicBezTo>
                  <a:cubicBezTo>
                    <a:pt x="53" y="38"/>
                    <a:pt x="40" y="38"/>
                    <a:pt x="38" y="39"/>
                  </a:cubicBezTo>
                  <a:cubicBezTo>
                    <a:pt x="35" y="40"/>
                    <a:pt x="33" y="37"/>
                    <a:pt x="35" y="36"/>
                  </a:cubicBezTo>
                  <a:cubicBezTo>
                    <a:pt x="37" y="36"/>
                    <a:pt x="41" y="31"/>
                    <a:pt x="41" y="30"/>
                  </a:cubicBezTo>
                  <a:cubicBezTo>
                    <a:pt x="41" y="28"/>
                    <a:pt x="44" y="26"/>
                    <a:pt x="42" y="25"/>
                  </a:cubicBezTo>
                  <a:cubicBezTo>
                    <a:pt x="41" y="23"/>
                    <a:pt x="40" y="27"/>
                    <a:pt x="39" y="28"/>
                  </a:cubicBezTo>
                  <a:cubicBezTo>
                    <a:pt x="37" y="29"/>
                    <a:pt x="34" y="29"/>
                    <a:pt x="30" y="28"/>
                  </a:cubicBezTo>
                  <a:cubicBezTo>
                    <a:pt x="26" y="27"/>
                    <a:pt x="24" y="33"/>
                    <a:pt x="24" y="35"/>
                  </a:cubicBezTo>
                  <a:cubicBezTo>
                    <a:pt x="25" y="37"/>
                    <a:pt x="20" y="39"/>
                    <a:pt x="21" y="41"/>
                  </a:cubicBezTo>
                  <a:cubicBezTo>
                    <a:pt x="21" y="43"/>
                    <a:pt x="20" y="44"/>
                    <a:pt x="19" y="43"/>
                  </a:cubicBezTo>
                  <a:cubicBezTo>
                    <a:pt x="17" y="42"/>
                    <a:pt x="16" y="39"/>
                    <a:pt x="13" y="41"/>
                  </a:cubicBezTo>
                  <a:cubicBezTo>
                    <a:pt x="11" y="43"/>
                    <a:pt x="16" y="46"/>
                    <a:pt x="20" y="46"/>
                  </a:cubicBezTo>
                  <a:cubicBezTo>
                    <a:pt x="23" y="47"/>
                    <a:pt x="17" y="49"/>
                    <a:pt x="16" y="53"/>
                  </a:cubicBezTo>
                  <a:cubicBezTo>
                    <a:pt x="16" y="56"/>
                    <a:pt x="21" y="55"/>
                    <a:pt x="21" y="57"/>
                  </a:cubicBezTo>
                  <a:cubicBezTo>
                    <a:pt x="21" y="60"/>
                    <a:pt x="14" y="60"/>
                    <a:pt x="14" y="62"/>
                  </a:cubicBezTo>
                  <a:cubicBezTo>
                    <a:pt x="14" y="65"/>
                    <a:pt x="18" y="61"/>
                    <a:pt x="20" y="60"/>
                  </a:cubicBezTo>
                  <a:cubicBezTo>
                    <a:pt x="22" y="59"/>
                    <a:pt x="19" y="66"/>
                    <a:pt x="23" y="65"/>
                  </a:cubicBezTo>
                  <a:cubicBezTo>
                    <a:pt x="28" y="64"/>
                    <a:pt x="27" y="58"/>
                    <a:pt x="28" y="59"/>
                  </a:cubicBezTo>
                  <a:cubicBezTo>
                    <a:pt x="30" y="59"/>
                    <a:pt x="28" y="62"/>
                    <a:pt x="29" y="64"/>
                  </a:cubicBezTo>
                  <a:cubicBezTo>
                    <a:pt x="30" y="67"/>
                    <a:pt x="26" y="71"/>
                    <a:pt x="26" y="73"/>
                  </a:cubicBezTo>
                  <a:cubicBezTo>
                    <a:pt x="26" y="75"/>
                    <a:pt x="35" y="75"/>
                    <a:pt x="38" y="72"/>
                  </a:cubicBezTo>
                  <a:cubicBezTo>
                    <a:pt x="41" y="69"/>
                    <a:pt x="42" y="72"/>
                    <a:pt x="40" y="74"/>
                  </a:cubicBezTo>
                  <a:cubicBezTo>
                    <a:pt x="38" y="77"/>
                    <a:pt x="39" y="79"/>
                    <a:pt x="42" y="80"/>
                  </a:cubicBezTo>
                  <a:cubicBezTo>
                    <a:pt x="44" y="80"/>
                    <a:pt x="45" y="81"/>
                    <a:pt x="44" y="83"/>
                  </a:cubicBezTo>
                  <a:cubicBezTo>
                    <a:pt x="43" y="85"/>
                    <a:pt x="44" y="88"/>
                    <a:pt x="43" y="90"/>
                  </a:cubicBezTo>
                  <a:cubicBezTo>
                    <a:pt x="42" y="92"/>
                    <a:pt x="35" y="92"/>
                    <a:pt x="35" y="91"/>
                  </a:cubicBezTo>
                  <a:cubicBezTo>
                    <a:pt x="34" y="89"/>
                    <a:pt x="31" y="90"/>
                    <a:pt x="32" y="92"/>
                  </a:cubicBezTo>
                  <a:cubicBezTo>
                    <a:pt x="33" y="94"/>
                    <a:pt x="29" y="96"/>
                    <a:pt x="29" y="97"/>
                  </a:cubicBezTo>
                  <a:cubicBezTo>
                    <a:pt x="30" y="99"/>
                    <a:pt x="34" y="98"/>
                    <a:pt x="34" y="100"/>
                  </a:cubicBezTo>
                  <a:cubicBezTo>
                    <a:pt x="35" y="102"/>
                    <a:pt x="31" y="105"/>
                    <a:pt x="26" y="106"/>
                  </a:cubicBezTo>
                  <a:cubicBezTo>
                    <a:pt x="22" y="108"/>
                    <a:pt x="27" y="111"/>
                    <a:pt x="30" y="110"/>
                  </a:cubicBezTo>
                  <a:cubicBezTo>
                    <a:pt x="32" y="108"/>
                    <a:pt x="31" y="111"/>
                    <a:pt x="35" y="111"/>
                  </a:cubicBezTo>
                  <a:cubicBezTo>
                    <a:pt x="38" y="111"/>
                    <a:pt x="40" y="113"/>
                    <a:pt x="43" y="112"/>
                  </a:cubicBezTo>
                  <a:cubicBezTo>
                    <a:pt x="47" y="111"/>
                    <a:pt x="47" y="112"/>
                    <a:pt x="44" y="114"/>
                  </a:cubicBezTo>
                  <a:cubicBezTo>
                    <a:pt x="41" y="116"/>
                    <a:pt x="37" y="114"/>
                    <a:pt x="35" y="115"/>
                  </a:cubicBezTo>
                  <a:cubicBezTo>
                    <a:pt x="32" y="117"/>
                    <a:pt x="22" y="126"/>
                    <a:pt x="24" y="129"/>
                  </a:cubicBezTo>
                  <a:cubicBezTo>
                    <a:pt x="25" y="130"/>
                    <a:pt x="27" y="127"/>
                    <a:pt x="30" y="125"/>
                  </a:cubicBezTo>
                  <a:cubicBezTo>
                    <a:pt x="34" y="124"/>
                    <a:pt x="35" y="126"/>
                    <a:pt x="37" y="126"/>
                  </a:cubicBezTo>
                  <a:cubicBezTo>
                    <a:pt x="39" y="127"/>
                    <a:pt x="39" y="122"/>
                    <a:pt x="40" y="123"/>
                  </a:cubicBezTo>
                  <a:cubicBezTo>
                    <a:pt x="42" y="123"/>
                    <a:pt x="43" y="121"/>
                    <a:pt x="46" y="122"/>
                  </a:cubicBezTo>
                  <a:cubicBezTo>
                    <a:pt x="49" y="122"/>
                    <a:pt x="51" y="121"/>
                    <a:pt x="53" y="120"/>
                  </a:cubicBezTo>
                  <a:cubicBezTo>
                    <a:pt x="54" y="119"/>
                    <a:pt x="58" y="122"/>
                    <a:pt x="60" y="121"/>
                  </a:cubicBezTo>
                  <a:cubicBezTo>
                    <a:pt x="61" y="121"/>
                    <a:pt x="66" y="120"/>
                    <a:pt x="69" y="120"/>
                  </a:cubicBezTo>
                  <a:cubicBezTo>
                    <a:pt x="72" y="120"/>
                    <a:pt x="79" y="117"/>
                    <a:pt x="81" y="115"/>
                  </a:cubicBezTo>
                  <a:cubicBezTo>
                    <a:pt x="83" y="113"/>
                    <a:pt x="80" y="113"/>
                    <a:pt x="77" y="113"/>
                  </a:cubicBezTo>
                  <a:cubicBezTo>
                    <a:pt x="75" y="114"/>
                    <a:pt x="75" y="111"/>
                    <a:pt x="78" y="108"/>
                  </a:cubicBezTo>
                  <a:cubicBezTo>
                    <a:pt x="80" y="106"/>
                    <a:pt x="85" y="104"/>
                    <a:pt x="85" y="100"/>
                  </a:cubicBezTo>
                  <a:close/>
                  <a:moveTo>
                    <a:pt x="10" y="38"/>
                  </a:moveTo>
                  <a:cubicBezTo>
                    <a:pt x="13" y="37"/>
                    <a:pt x="17" y="32"/>
                    <a:pt x="16" y="30"/>
                  </a:cubicBezTo>
                  <a:cubicBezTo>
                    <a:pt x="14" y="29"/>
                    <a:pt x="7" y="38"/>
                    <a:pt x="10" y="38"/>
                  </a:cubicBezTo>
                  <a:close/>
                  <a:moveTo>
                    <a:pt x="58" y="11"/>
                  </a:moveTo>
                  <a:cubicBezTo>
                    <a:pt x="60" y="8"/>
                    <a:pt x="63" y="0"/>
                    <a:pt x="60" y="1"/>
                  </a:cubicBezTo>
                  <a:cubicBezTo>
                    <a:pt x="56" y="2"/>
                    <a:pt x="57" y="12"/>
                    <a:pt x="58" y="11"/>
                  </a:cubicBezTo>
                  <a:close/>
                </a:path>
              </a:pathLst>
            </a:custGeom>
            <a:solidFill>
              <a:schemeClr val="accent6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7" name="Freeform 140">
              <a:extLst>
                <a:ext uri="{FF2B5EF4-FFF2-40B4-BE49-F238E27FC236}">
                  <a16:creationId xmlns:a16="http://schemas.microsoft.com/office/drawing/2014/main" id="{0DDA22D0-2758-2C46-7A20-30CDB6867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598" y="2734906"/>
              <a:ext cx="106373" cy="112777"/>
            </a:xfrm>
            <a:custGeom>
              <a:avLst/>
              <a:gdLst>
                <a:gd name="T0" fmla="*/ 21 w 41"/>
                <a:gd name="T1" fmla="*/ 14 h 38"/>
                <a:gd name="T2" fmla="*/ 20 w 41"/>
                <a:gd name="T3" fmla="*/ 8 h 38"/>
                <a:gd name="T4" fmla="*/ 21 w 41"/>
                <a:gd name="T5" fmla="*/ 1 h 38"/>
                <a:gd name="T6" fmla="*/ 15 w 41"/>
                <a:gd name="T7" fmla="*/ 4 h 38"/>
                <a:gd name="T8" fmla="*/ 10 w 41"/>
                <a:gd name="T9" fmla="*/ 7 h 38"/>
                <a:gd name="T10" fmla="*/ 11 w 41"/>
                <a:gd name="T11" fmla="*/ 11 h 38"/>
                <a:gd name="T12" fmla="*/ 6 w 41"/>
                <a:gd name="T13" fmla="*/ 8 h 38"/>
                <a:gd name="T14" fmla="*/ 1 w 41"/>
                <a:gd name="T15" fmla="*/ 14 h 38"/>
                <a:gd name="T16" fmla="*/ 1 w 41"/>
                <a:gd name="T17" fmla="*/ 24 h 38"/>
                <a:gd name="T18" fmla="*/ 5 w 41"/>
                <a:gd name="T19" fmla="*/ 31 h 38"/>
                <a:gd name="T20" fmla="*/ 6 w 41"/>
                <a:gd name="T21" fmla="*/ 35 h 38"/>
                <a:gd name="T22" fmla="*/ 14 w 41"/>
                <a:gd name="T23" fmla="*/ 36 h 38"/>
                <a:gd name="T24" fmla="*/ 17 w 41"/>
                <a:gd name="T25" fmla="*/ 36 h 38"/>
                <a:gd name="T26" fmla="*/ 13 w 41"/>
                <a:gd name="T27" fmla="*/ 31 h 38"/>
                <a:gd name="T28" fmla="*/ 18 w 41"/>
                <a:gd name="T29" fmla="*/ 32 h 38"/>
                <a:gd name="T30" fmla="*/ 24 w 41"/>
                <a:gd name="T31" fmla="*/ 32 h 38"/>
                <a:gd name="T32" fmla="*/ 21 w 41"/>
                <a:gd name="T33" fmla="*/ 27 h 38"/>
                <a:gd name="T34" fmla="*/ 17 w 41"/>
                <a:gd name="T35" fmla="*/ 26 h 38"/>
                <a:gd name="T36" fmla="*/ 19 w 41"/>
                <a:gd name="T37" fmla="*/ 21 h 38"/>
                <a:gd name="T38" fmla="*/ 25 w 41"/>
                <a:gd name="T39" fmla="*/ 18 h 38"/>
                <a:gd name="T40" fmla="*/ 21 w 41"/>
                <a:gd name="T41" fmla="*/ 14 h 38"/>
                <a:gd name="T42" fmla="*/ 39 w 41"/>
                <a:gd name="T43" fmla="*/ 22 h 38"/>
                <a:gd name="T44" fmla="*/ 37 w 41"/>
                <a:gd name="T45" fmla="*/ 24 h 38"/>
                <a:gd name="T46" fmla="*/ 34 w 41"/>
                <a:gd name="T47" fmla="*/ 22 h 38"/>
                <a:gd name="T48" fmla="*/ 28 w 41"/>
                <a:gd name="T49" fmla="*/ 24 h 38"/>
                <a:gd name="T50" fmla="*/ 31 w 41"/>
                <a:gd name="T51" fmla="*/ 32 h 38"/>
                <a:gd name="T52" fmla="*/ 29 w 41"/>
                <a:gd name="T53" fmla="*/ 34 h 38"/>
                <a:gd name="T54" fmla="*/ 31 w 41"/>
                <a:gd name="T55" fmla="*/ 38 h 38"/>
                <a:gd name="T56" fmla="*/ 37 w 41"/>
                <a:gd name="T57" fmla="*/ 31 h 38"/>
                <a:gd name="T58" fmla="*/ 39 w 41"/>
                <a:gd name="T5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38">
                  <a:moveTo>
                    <a:pt x="21" y="14"/>
                  </a:moveTo>
                  <a:cubicBezTo>
                    <a:pt x="19" y="14"/>
                    <a:pt x="19" y="10"/>
                    <a:pt x="20" y="8"/>
                  </a:cubicBezTo>
                  <a:cubicBezTo>
                    <a:pt x="22" y="7"/>
                    <a:pt x="22" y="2"/>
                    <a:pt x="21" y="1"/>
                  </a:cubicBezTo>
                  <a:cubicBezTo>
                    <a:pt x="20" y="0"/>
                    <a:pt x="16" y="1"/>
                    <a:pt x="15" y="4"/>
                  </a:cubicBezTo>
                  <a:cubicBezTo>
                    <a:pt x="15" y="8"/>
                    <a:pt x="11" y="6"/>
                    <a:pt x="10" y="7"/>
                  </a:cubicBezTo>
                  <a:cubicBezTo>
                    <a:pt x="9" y="8"/>
                    <a:pt x="12" y="9"/>
                    <a:pt x="11" y="11"/>
                  </a:cubicBezTo>
                  <a:cubicBezTo>
                    <a:pt x="9" y="12"/>
                    <a:pt x="8" y="9"/>
                    <a:pt x="6" y="8"/>
                  </a:cubicBezTo>
                  <a:cubicBezTo>
                    <a:pt x="3" y="8"/>
                    <a:pt x="3" y="12"/>
                    <a:pt x="1" y="14"/>
                  </a:cubicBezTo>
                  <a:cubicBezTo>
                    <a:pt x="0" y="17"/>
                    <a:pt x="1" y="21"/>
                    <a:pt x="1" y="24"/>
                  </a:cubicBezTo>
                  <a:cubicBezTo>
                    <a:pt x="2" y="27"/>
                    <a:pt x="6" y="29"/>
                    <a:pt x="5" y="31"/>
                  </a:cubicBezTo>
                  <a:cubicBezTo>
                    <a:pt x="4" y="32"/>
                    <a:pt x="5" y="34"/>
                    <a:pt x="6" y="35"/>
                  </a:cubicBezTo>
                  <a:cubicBezTo>
                    <a:pt x="9" y="35"/>
                    <a:pt x="12" y="35"/>
                    <a:pt x="14" y="36"/>
                  </a:cubicBezTo>
                  <a:cubicBezTo>
                    <a:pt x="14" y="36"/>
                    <a:pt x="15" y="36"/>
                    <a:pt x="17" y="36"/>
                  </a:cubicBezTo>
                  <a:cubicBezTo>
                    <a:pt x="16" y="34"/>
                    <a:pt x="13" y="33"/>
                    <a:pt x="13" y="31"/>
                  </a:cubicBezTo>
                  <a:cubicBezTo>
                    <a:pt x="14" y="29"/>
                    <a:pt x="16" y="31"/>
                    <a:pt x="18" y="32"/>
                  </a:cubicBezTo>
                  <a:cubicBezTo>
                    <a:pt x="20" y="34"/>
                    <a:pt x="23" y="34"/>
                    <a:pt x="24" y="32"/>
                  </a:cubicBezTo>
                  <a:cubicBezTo>
                    <a:pt x="24" y="31"/>
                    <a:pt x="23" y="25"/>
                    <a:pt x="21" y="27"/>
                  </a:cubicBezTo>
                  <a:cubicBezTo>
                    <a:pt x="18" y="28"/>
                    <a:pt x="18" y="27"/>
                    <a:pt x="17" y="26"/>
                  </a:cubicBezTo>
                  <a:cubicBezTo>
                    <a:pt x="16" y="25"/>
                    <a:pt x="19" y="23"/>
                    <a:pt x="19" y="21"/>
                  </a:cubicBezTo>
                  <a:cubicBezTo>
                    <a:pt x="20" y="19"/>
                    <a:pt x="24" y="20"/>
                    <a:pt x="25" y="18"/>
                  </a:cubicBezTo>
                  <a:cubicBezTo>
                    <a:pt x="25" y="17"/>
                    <a:pt x="22" y="15"/>
                    <a:pt x="21" y="14"/>
                  </a:cubicBezTo>
                  <a:close/>
                  <a:moveTo>
                    <a:pt x="39" y="22"/>
                  </a:moveTo>
                  <a:cubicBezTo>
                    <a:pt x="38" y="21"/>
                    <a:pt x="38" y="23"/>
                    <a:pt x="37" y="24"/>
                  </a:cubicBezTo>
                  <a:cubicBezTo>
                    <a:pt x="35" y="24"/>
                    <a:pt x="34" y="19"/>
                    <a:pt x="34" y="22"/>
                  </a:cubicBezTo>
                  <a:cubicBezTo>
                    <a:pt x="33" y="24"/>
                    <a:pt x="31" y="21"/>
                    <a:pt x="28" y="24"/>
                  </a:cubicBezTo>
                  <a:cubicBezTo>
                    <a:pt x="26" y="28"/>
                    <a:pt x="30" y="31"/>
                    <a:pt x="31" y="32"/>
                  </a:cubicBezTo>
                  <a:cubicBezTo>
                    <a:pt x="33" y="33"/>
                    <a:pt x="31" y="35"/>
                    <a:pt x="29" y="34"/>
                  </a:cubicBezTo>
                  <a:cubicBezTo>
                    <a:pt x="27" y="34"/>
                    <a:pt x="28" y="37"/>
                    <a:pt x="31" y="38"/>
                  </a:cubicBezTo>
                  <a:cubicBezTo>
                    <a:pt x="34" y="38"/>
                    <a:pt x="38" y="32"/>
                    <a:pt x="37" y="31"/>
                  </a:cubicBezTo>
                  <a:cubicBezTo>
                    <a:pt x="37" y="29"/>
                    <a:pt x="41" y="22"/>
                    <a:pt x="39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8" name="Freeform 141">
              <a:extLst>
                <a:ext uri="{FF2B5EF4-FFF2-40B4-BE49-F238E27FC236}">
                  <a16:creationId xmlns:a16="http://schemas.microsoft.com/office/drawing/2014/main" id="{50EA8DB3-56CC-5956-ABCD-53730CD3E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3974" y="2277529"/>
              <a:ext cx="271962" cy="546344"/>
            </a:xfrm>
            <a:custGeom>
              <a:avLst/>
              <a:gdLst>
                <a:gd name="T0" fmla="*/ 102 w 105"/>
                <a:gd name="T1" fmla="*/ 39 h 184"/>
                <a:gd name="T2" fmla="*/ 100 w 105"/>
                <a:gd name="T3" fmla="*/ 24 h 184"/>
                <a:gd name="T4" fmla="*/ 88 w 105"/>
                <a:gd name="T5" fmla="*/ 9 h 184"/>
                <a:gd name="T6" fmla="*/ 73 w 105"/>
                <a:gd name="T7" fmla="*/ 8 h 184"/>
                <a:gd name="T8" fmla="*/ 59 w 105"/>
                <a:gd name="T9" fmla="*/ 8 h 184"/>
                <a:gd name="T10" fmla="*/ 50 w 105"/>
                <a:gd name="T11" fmla="*/ 17 h 184"/>
                <a:gd name="T12" fmla="*/ 42 w 105"/>
                <a:gd name="T13" fmla="*/ 27 h 184"/>
                <a:gd name="T14" fmla="*/ 35 w 105"/>
                <a:gd name="T15" fmla="*/ 38 h 184"/>
                <a:gd name="T16" fmla="*/ 27 w 105"/>
                <a:gd name="T17" fmla="*/ 45 h 184"/>
                <a:gd name="T18" fmla="*/ 21 w 105"/>
                <a:gd name="T19" fmla="*/ 63 h 184"/>
                <a:gd name="T20" fmla="*/ 23 w 105"/>
                <a:gd name="T21" fmla="*/ 72 h 184"/>
                <a:gd name="T22" fmla="*/ 9 w 105"/>
                <a:gd name="T23" fmla="*/ 78 h 184"/>
                <a:gd name="T24" fmla="*/ 8 w 105"/>
                <a:gd name="T25" fmla="*/ 95 h 184"/>
                <a:gd name="T26" fmla="*/ 14 w 105"/>
                <a:gd name="T27" fmla="*/ 109 h 184"/>
                <a:gd name="T28" fmla="*/ 11 w 105"/>
                <a:gd name="T29" fmla="*/ 117 h 184"/>
                <a:gd name="T30" fmla="*/ 6 w 105"/>
                <a:gd name="T31" fmla="*/ 127 h 184"/>
                <a:gd name="T32" fmla="*/ 2 w 105"/>
                <a:gd name="T33" fmla="*/ 140 h 184"/>
                <a:gd name="T34" fmla="*/ 0 w 105"/>
                <a:gd name="T35" fmla="*/ 140 h 184"/>
                <a:gd name="T36" fmla="*/ 6 w 105"/>
                <a:gd name="T37" fmla="*/ 157 h 184"/>
                <a:gd name="T38" fmla="*/ 12 w 105"/>
                <a:gd name="T39" fmla="*/ 171 h 184"/>
                <a:gd name="T40" fmla="*/ 15 w 105"/>
                <a:gd name="T41" fmla="*/ 182 h 184"/>
                <a:gd name="T42" fmla="*/ 25 w 105"/>
                <a:gd name="T43" fmla="*/ 177 h 184"/>
                <a:gd name="T44" fmla="*/ 34 w 105"/>
                <a:gd name="T45" fmla="*/ 174 h 184"/>
                <a:gd name="T46" fmla="*/ 42 w 105"/>
                <a:gd name="T47" fmla="*/ 171 h 184"/>
                <a:gd name="T48" fmla="*/ 44 w 105"/>
                <a:gd name="T49" fmla="*/ 164 h 184"/>
                <a:gd name="T50" fmla="*/ 45 w 105"/>
                <a:gd name="T51" fmla="*/ 146 h 184"/>
                <a:gd name="T52" fmla="*/ 57 w 105"/>
                <a:gd name="T53" fmla="*/ 134 h 184"/>
                <a:gd name="T54" fmla="*/ 54 w 105"/>
                <a:gd name="T55" fmla="*/ 118 h 184"/>
                <a:gd name="T56" fmla="*/ 47 w 105"/>
                <a:gd name="T57" fmla="*/ 107 h 184"/>
                <a:gd name="T58" fmla="*/ 53 w 105"/>
                <a:gd name="T59" fmla="*/ 92 h 184"/>
                <a:gd name="T60" fmla="*/ 63 w 105"/>
                <a:gd name="T61" fmla="*/ 82 h 184"/>
                <a:gd name="T62" fmla="*/ 84 w 105"/>
                <a:gd name="T63" fmla="*/ 67 h 184"/>
                <a:gd name="T64" fmla="*/ 86 w 105"/>
                <a:gd name="T65" fmla="*/ 53 h 184"/>
                <a:gd name="T66" fmla="*/ 100 w 105"/>
                <a:gd name="T67" fmla="*/ 47 h 184"/>
                <a:gd name="T68" fmla="*/ 104 w 105"/>
                <a:gd name="T69" fmla="*/ 43 h 184"/>
                <a:gd name="T70" fmla="*/ 56 w 105"/>
                <a:gd name="T71" fmla="*/ 16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5" h="184">
                  <a:moveTo>
                    <a:pt x="104" y="43"/>
                  </a:moveTo>
                  <a:cubicBezTo>
                    <a:pt x="102" y="42"/>
                    <a:pt x="100" y="39"/>
                    <a:pt x="102" y="39"/>
                  </a:cubicBezTo>
                  <a:cubicBezTo>
                    <a:pt x="104" y="39"/>
                    <a:pt x="105" y="33"/>
                    <a:pt x="102" y="32"/>
                  </a:cubicBezTo>
                  <a:cubicBezTo>
                    <a:pt x="100" y="31"/>
                    <a:pt x="102" y="25"/>
                    <a:pt x="100" y="24"/>
                  </a:cubicBezTo>
                  <a:cubicBezTo>
                    <a:pt x="98" y="23"/>
                    <a:pt x="100" y="19"/>
                    <a:pt x="100" y="16"/>
                  </a:cubicBezTo>
                  <a:cubicBezTo>
                    <a:pt x="100" y="13"/>
                    <a:pt x="92" y="11"/>
                    <a:pt x="88" y="9"/>
                  </a:cubicBezTo>
                  <a:cubicBezTo>
                    <a:pt x="84" y="7"/>
                    <a:pt x="82" y="4"/>
                    <a:pt x="78" y="2"/>
                  </a:cubicBezTo>
                  <a:cubicBezTo>
                    <a:pt x="74" y="0"/>
                    <a:pt x="73" y="5"/>
                    <a:pt x="73" y="8"/>
                  </a:cubicBezTo>
                  <a:cubicBezTo>
                    <a:pt x="73" y="11"/>
                    <a:pt x="70" y="12"/>
                    <a:pt x="68" y="10"/>
                  </a:cubicBezTo>
                  <a:cubicBezTo>
                    <a:pt x="65" y="8"/>
                    <a:pt x="62" y="10"/>
                    <a:pt x="59" y="8"/>
                  </a:cubicBezTo>
                  <a:cubicBezTo>
                    <a:pt x="55" y="7"/>
                    <a:pt x="57" y="12"/>
                    <a:pt x="57" y="14"/>
                  </a:cubicBezTo>
                  <a:cubicBezTo>
                    <a:pt x="57" y="17"/>
                    <a:pt x="53" y="17"/>
                    <a:pt x="50" y="17"/>
                  </a:cubicBezTo>
                  <a:cubicBezTo>
                    <a:pt x="48" y="17"/>
                    <a:pt x="44" y="19"/>
                    <a:pt x="44" y="21"/>
                  </a:cubicBezTo>
                  <a:cubicBezTo>
                    <a:pt x="44" y="24"/>
                    <a:pt x="40" y="26"/>
                    <a:pt x="42" y="27"/>
                  </a:cubicBezTo>
                  <a:cubicBezTo>
                    <a:pt x="43" y="29"/>
                    <a:pt x="41" y="31"/>
                    <a:pt x="40" y="32"/>
                  </a:cubicBezTo>
                  <a:cubicBezTo>
                    <a:pt x="38" y="33"/>
                    <a:pt x="36" y="37"/>
                    <a:pt x="35" y="38"/>
                  </a:cubicBezTo>
                  <a:cubicBezTo>
                    <a:pt x="34" y="39"/>
                    <a:pt x="36" y="41"/>
                    <a:pt x="34" y="43"/>
                  </a:cubicBezTo>
                  <a:cubicBezTo>
                    <a:pt x="31" y="45"/>
                    <a:pt x="28" y="43"/>
                    <a:pt x="27" y="45"/>
                  </a:cubicBezTo>
                  <a:cubicBezTo>
                    <a:pt x="26" y="46"/>
                    <a:pt x="27" y="49"/>
                    <a:pt x="27" y="52"/>
                  </a:cubicBezTo>
                  <a:cubicBezTo>
                    <a:pt x="26" y="56"/>
                    <a:pt x="24" y="60"/>
                    <a:pt x="21" y="63"/>
                  </a:cubicBezTo>
                  <a:cubicBezTo>
                    <a:pt x="19" y="66"/>
                    <a:pt x="22" y="67"/>
                    <a:pt x="23" y="67"/>
                  </a:cubicBezTo>
                  <a:cubicBezTo>
                    <a:pt x="24" y="68"/>
                    <a:pt x="24" y="70"/>
                    <a:pt x="23" y="72"/>
                  </a:cubicBezTo>
                  <a:cubicBezTo>
                    <a:pt x="22" y="75"/>
                    <a:pt x="19" y="73"/>
                    <a:pt x="18" y="73"/>
                  </a:cubicBezTo>
                  <a:cubicBezTo>
                    <a:pt x="16" y="72"/>
                    <a:pt x="12" y="74"/>
                    <a:pt x="9" y="78"/>
                  </a:cubicBezTo>
                  <a:cubicBezTo>
                    <a:pt x="7" y="82"/>
                    <a:pt x="8" y="85"/>
                    <a:pt x="8" y="87"/>
                  </a:cubicBezTo>
                  <a:cubicBezTo>
                    <a:pt x="9" y="89"/>
                    <a:pt x="6" y="91"/>
                    <a:pt x="8" y="95"/>
                  </a:cubicBezTo>
                  <a:cubicBezTo>
                    <a:pt x="10" y="99"/>
                    <a:pt x="8" y="100"/>
                    <a:pt x="8" y="103"/>
                  </a:cubicBezTo>
                  <a:cubicBezTo>
                    <a:pt x="8" y="106"/>
                    <a:pt x="13" y="106"/>
                    <a:pt x="14" y="109"/>
                  </a:cubicBezTo>
                  <a:cubicBezTo>
                    <a:pt x="14" y="112"/>
                    <a:pt x="12" y="113"/>
                    <a:pt x="10" y="113"/>
                  </a:cubicBezTo>
                  <a:cubicBezTo>
                    <a:pt x="9" y="113"/>
                    <a:pt x="9" y="117"/>
                    <a:pt x="11" y="117"/>
                  </a:cubicBezTo>
                  <a:cubicBezTo>
                    <a:pt x="12" y="118"/>
                    <a:pt x="12" y="124"/>
                    <a:pt x="11" y="125"/>
                  </a:cubicBezTo>
                  <a:cubicBezTo>
                    <a:pt x="10" y="127"/>
                    <a:pt x="5" y="125"/>
                    <a:pt x="6" y="127"/>
                  </a:cubicBezTo>
                  <a:cubicBezTo>
                    <a:pt x="6" y="129"/>
                    <a:pt x="4" y="133"/>
                    <a:pt x="4" y="134"/>
                  </a:cubicBezTo>
                  <a:cubicBezTo>
                    <a:pt x="4" y="136"/>
                    <a:pt x="4" y="141"/>
                    <a:pt x="2" y="140"/>
                  </a:cubicBezTo>
                  <a:cubicBezTo>
                    <a:pt x="2" y="139"/>
                    <a:pt x="1" y="139"/>
                    <a:pt x="0" y="13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1" y="146"/>
                    <a:pt x="3" y="149"/>
                  </a:cubicBezTo>
                  <a:cubicBezTo>
                    <a:pt x="6" y="151"/>
                    <a:pt x="4" y="154"/>
                    <a:pt x="6" y="157"/>
                  </a:cubicBezTo>
                  <a:cubicBezTo>
                    <a:pt x="9" y="160"/>
                    <a:pt x="8" y="163"/>
                    <a:pt x="11" y="165"/>
                  </a:cubicBezTo>
                  <a:cubicBezTo>
                    <a:pt x="13" y="167"/>
                    <a:pt x="14" y="168"/>
                    <a:pt x="12" y="171"/>
                  </a:cubicBezTo>
                  <a:cubicBezTo>
                    <a:pt x="11" y="174"/>
                    <a:pt x="15" y="173"/>
                    <a:pt x="15" y="175"/>
                  </a:cubicBezTo>
                  <a:cubicBezTo>
                    <a:pt x="15" y="177"/>
                    <a:pt x="14" y="180"/>
                    <a:pt x="15" y="182"/>
                  </a:cubicBezTo>
                  <a:cubicBezTo>
                    <a:pt x="16" y="184"/>
                    <a:pt x="18" y="182"/>
                    <a:pt x="22" y="182"/>
                  </a:cubicBezTo>
                  <a:cubicBezTo>
                    <a:pt x="25" y="182"/>
                    <a:pt x="24" y="179"/>
                    <a:pt x="25" y="177"/>
                  </a:cubicBezTo>
                  <a:cubicBezTo>
                    <a:pt x="25" y="175"/>
                    <a:pt x="27" y="176"/>
                    <a:pt x="27" y="174"/>
                  </a:cubicBezTo>
                  <a:cubicBezTo>
                    <a:pt x="28" y="173"/>
                    <a:pt x="31" y="173"/>
                    <a:pt x="34" y="174"/>
                  </a:cubicBezTo>
                  <a:cubicBezTo>
                    <a:pt x="37" y="175"/>
                    <a:pt x="39" y="173"/>
                    <a:pt x="39" y="170"/>
                  </a:cubicBezTo>
                  <a:cubicBezTo>
                    <a:pt x="40" y="167"/>
                    <a:pt x="41" y="171"/>
                    <a:pt x="42" y="171"/>
                  </a:cubicBezTo>
                  <a:cubicBezTo>
                    <a:pt x="43" y="172"/>
                    <a:pt x="46" y="167"/>
                    <a:pt x="47" y="163"/>
                  </a:cubicBezTo>
                  <a:cubicBezTo>
                    <a:pt x="48" y="160"/>
                    <a:pt x="47" y="160"/>
                    <a:pt x="44" y="164"/>
                  </a:cubicBezTo>
                  <a:cubicBezTo>
                    <a:pt x="41" y="167"/>
                    <a:pt x="43" y="160"/>
                    <a:pt x="44" y="158"/>
                  </a:cubicBezTo>
                  <a:cubicBezTo>
                    <a:pt x="45" y="155"/>
                    <a:pt x="45" y="148"/>
                    <a:pt x="45" y="146"/>
                  </a:cubicBezTo>
                  <a:cubicBezTo>
                    <a:pt x="45" y="144"/>
                    <a:pt x="46" y="142"/>
                    <a:pt x="50" y="141"/>
                  </a:cubicBezTo>
                  <a:cubicBezTo>
                    <a:pt x="53" y="140"/>
                    <a:pt x="58" y="136"/>
                    <a:pt x="57" y="134"/>
                  </a:cubicBezTo>
                  <a:cubicBezTo>
                    <a:pt x="57" y="132"/>
                    <a:pt x="62" y="129"/>
                    <a:pt x="62" y="127"/>
                  </a:cubicBezTo>
                  <a:cubicBezTo>
                    <a:pt x="62" y="125"/>
                    <a:pt x="56" y="119"/>
                    <a:pt x="54" y="118"/>
                  </a:cubicBezTo>
                  <a:cubicBezTo>
                    <a:pt x="52" y="117"/>
                    <a:pt x="48" y="118"/>
                    <a:pt x="48" y="116"/>
                  </a:cubicBezTo>
                  <a:cubicBezTo>
                    <a:pt x="49" y="115"/>
                    <a:pt x="48" y="110"/>
                    <a:pt x="47" y="107"/>
                  </a:cubicBezTo>
                  <a:cubicBezTo>
                    <a:pt x="47" y="104"/>
                    <a:pt x="51" y="101"/>
                    <a:pt x="51" y="99"/>
                  </a:cubicBezTo>
                  <a:cubicBezTo>
                    <a:pt x="51" y="96"/>
                    <a:pt x="50" y="93"/>
                    <a:pt x="53" y="92"/>
                  </a:cubicBezTo>
                  <a:cubicBezTo>
                    <a:pt x="55" y="91"/>
                    <a:pt x="54" y="89"/>
                    <a:pt x="57" y="88"/>
                  </a:cubicBezTo>
                  <a:cubicBezTo>
                    <a:pt x="60" y="88"/>
                    <a:pt x="59" y="83"/>
                    <a:pt x="63" y="82"/>
                  </a:cubicBezTo>
                  <a:cubicBezTo>
                    <a:pt x="66" y="80"/>
                    <a:pt x="66" y="79"/>
                    <a:pt x="71" y="77"/>
                  </a:cubicBezTo>
                  <a:cubicBezTo>
                    <a:pt x="75" y="75"/>
                    <a:pt x="82" y="70"/>
                    <a:pt x="84" y="67"/>
                  </a:cubicBezTo>
                  <a:cubicBezTo>
                    <a:pt x="85" y="65"/>
                    <a:pt x="79" y="62"/>
                    <a:pt x="83" y="59"/>
                  </a:cubicBezTo>
                  <a:cubicBezTo>
                    <a:pt x="86" y="57"/>
                    <a:pt x="83" y="54"/>
                    <a:pt x="86" y="53"/>
                  </a:cubicBezTo>
                  <a:cubicBezTo>
                    <a:pt x="88" y="52"/>
                    <a:pt x="89" y="50"/>
                    <a:pt x="91" y="48"/>
                  </a:cubicBezTo>
                  <a:cubicBezTo>
                    <a:pt x="93" y="46"/>
                    <a:pt x="96" y="48"/>
                    <a:pt x="100" y="47"/>
                  </a:cubicBezTo>
                  <a:cubicBezTo>
                    <a:pt x="102" y="47"/>
                    <a:pt x="103" y="47"/>
                    <a:pt x="105" y="47"/>
                  </a:cubicBezTo>
                  <a:cubicBezTo>
                    <a:pt x="105" y="46"/>
                    <a:pt x="104" y="44"/>
                    <a:pt x="104" y="43"/>
                  </a:cubicBezTo>
                  <a:close/>
                  <a:moveTo>
                    <a:pt x="61" y="153"/>
                  </a:moveTo>
                  <a:cubicBezTo>
                    <a:pt x="57" y="153"/>
                    <a:pt x="55" y="162"/>
                    <a:pt x="56" y="164"/>
                  </a:cubicBezTo>
                  <a:cubicBezTo>
                    <a:pt x="57" y="165"/>
                    <a:pt x="66" y="153"/>
                    <a:pt x="61" y="15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49" name="Freeform 142">
              <a:extLst>
                <a:ext uri="{FF2B5EF4-FFF2-40B4-BE49-F238E27FC236}">
                  <a16:creationId xmlns:a16="http://schemas.microsoft.com/office/drawing/2014/main" id="{4BED1267-0BA4-8827-B48C-7FF8D283B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6589" y="2663480"/>
              <a:ext cx="138174" cy="77691"/>
            </a:xfrm>
            <a:custGeom>
              <a:avLst/>
              <a:gdLst>
                <a:gd name="T0" fmla="*/ 49 w 53"/>
                <a:gd name="T1" fmla="*/ 7 h 26"/>
                <a:gd name="T2" fmla="*/ 51 w 53"/>
                <a:gd name="T3" fmla="*/ 1 h 26"/>
                <a:gd name="T4" fmla="*/ 49 w 53"/>
                <a:gd name="T5" fmla="*/ 2 h 26"/>
                <a:gd name="T6" fmla="*/ 33 w 53"/>
                <a:gd name="T7" fmla="*/ 1 h 26"/>
                <a:gd name="T8" fmla="*/ 18 w 53"/>
                <a:gd name="T9" fmla="*/ 4 h 26"/>
                <a:gd name="T10" fmla="*/ 12 w 53"/>
                <a:gd name="T11" fmla="*/ 9 h 26"/>
                <a:gd name="T12" fmla="*/ 14 w 53"/>
                <a:gd name="T13" fmla="*/ 14 h 26"/>
                <a:gd name="T14" fmla="*/ 19 w 53"/>
                <a:gd name="T15" fmla="*/ 17 h 26"/>
                <a:gd name="T16" fmla="*/ 21 w 53"/>
                <a:gd name="T17" fmla="*/ 20 h 26"/>
                <a:gd name="T18" fmla="*/ 21 w 53"/>
                <a:gd name="T19" fmla="*/ 20 h 26"/>
                <a:gd name="T20" fmla="*/ 30 w 53"/>
                <a:gd name="T21" fmla="*/ 20 h 26"/>
                <a:gd name="T22" fmla="*/ 38 w 53"/>
                <a:gd name="T23" fmla="*/ 25 h 26"/>
                <a:gd name="T24" fmla="*/ 46 w 53"/>
                <a:gd name="T25" fmla="*/ 26 h 26"/>
                <a:gd name="T26" fmla="*/ 47 w 53"/>
                <a:gd name="T27" fmla="*/ 23 h 26"/>
                <a:gd name="T28" fmla="*/ 49 w 53"/>
                <a:gd name="T29" fmla="*/ 21 h 26"/>
                <a:gd name="T30" fmla="*/ 47 w 53"/>
                <a:gd name="T31" fmla="*/ 16 h 26"/>
                <a:gd name="T32" fmla="*/ 46 w 53"/>
                <a:gd name="T33" fmla="*/ 11 h 26"/>
                <a:gd name="T34" fmla="*/ 49 w 53"/>
                <a:gd name="T35" fmla="*/ 7 h 26"/>
                <a:gd name="T36" fmla="*/ 5 w 53"/>
                <a:gd name="T37" fmla="*/ 13 h 26"/>
                <a:gd name="T38" fmla="*/ 2 w 53"/>
                <a:gd name="T39" fmla="*/ 20 h 26"/>
                <a:gd name="T40" fmla="*/ 11 w 53"/>
                <a:gd name="T41" fmla="*/ 15 h 26"/>
                <a:gd name="T42" fmla="*/ 5 w 53"/>
                <a:gd name="T43" fmla="*/ 13 h 26"/>
                <a:gd name="T44" fmla="*/ 9 w 53"/>
                <a:gd name="T45" fmla="*/ 9 h 26"/>
                <a:gd name="T46" fmla="*/ 4 w 53"/>
                <a:gd name="T47" fmla="*/ 10 h 26"/>
                <a:gd name="T48" fmla="*/ 9 w 53"/>
                <a:gd name="T4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26">
                  <a:moveTo>
                    <a:pt x="49" y="7"/>
                  </a:moveTo>
                  <a:cubicBezTo>
                    <a:pt x="50" y="5"/>
                    <a:pt x="53" y="4"/>
                    <a:pt x="51" y="1"/>
                  </a:cubicBezTo>
                  <a:cubicBezTo>
                    <a:pt x="51" y="2"/>
                    <a:pt x="50" y="2"/>
                    <a:pt x="49" y="2"/>
                  </a:cubicBezTo>
                  <a:cubicBezTo>
                    <a:pt x="46" y="3"/>
                    <a:pt x="38" y="0"/>
                    <a:pt x="33" y="1"/>
                  </a:cubicBezTo>
                  <a:cubicBezTo>
                    <a:pt x="29" y="2"/>
                    <a:pt x="20" y="2"/>
                    <a:pt x="18" y="4"/>
                  </a:cubicBezTo>
                  <a:cubicBezTo>
                    <a:pt x="15" y="6"/>
                    <a:pt x="10" y="7"/>
                    <a:pt x="12" y="9"/>
                  </a:cubicBezTo>
                  <a:cubicBezTo>
                    <a:pt x="15" y="11"/>
                    <a:pt x="12" y="12"/>
                    <a:pt x="14" y="14"/>
                  </a:cubicBezTo>
                  <a:cubicBezTo>
                    <a:pt x="16" y="16"/>
                    <a:pt x="17" y="17"/>
                    <a:pt x="19" y="17"/>
                  </a:cubicBezTo>
                  <a:cubicBezTo>
                    <a:pt x="22" y="16"/>
                    <a:pt x="23" y="18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5" y="20"/>
                    <a:pt x="29" y="20"/>
                    <a:pt x="30" y="20"/>
                  </a:cubicBezTo>
                  <a:cubicBezTo>
                    <a:pt x="31" y="21"/>
                    <a:pt x="37" y="26"/>
                    <a:pt x="38" y="25"/>
                  </a:cubicBezTo>
                  <a:cubicBezTo>
                    <a:pt x="39" y="25"/>
                    <a:pt x="43" y="25"/>
                    <a:pt x="46" y="26"/>
                  </a:cubicBezTo>
                  <a:cubicBezTo>
                    <a:pt x="46" y="25"/>
                    <a:pt x="46" y="24"/>
                    <a:pt x="47" y="23"/>
                  </a:cubicBezTo>
                  <a:cubicBezTo>
                    <a:pt x="48" y="22"/>
                    <a:pt x="50" y="22"/>
                    <a:pt x="49" y="21"/>
                  </a:cubicBezTo>
                  <a:cubicBezTo>
                    <a:pt x="48" y="19"/>
                    <a:pt x="47" y="18"/>
                    <a:pt x="47" y="16"/>
                  </a:cubicBezTo>
                  <a:cubicBezTo>
                    <a:pt x="47" y="14"/>
                    <a:pt x="46" y="13"/>
                    <a:pt x="46" y="11"/>
                  </a:cubicBezTo>
                  <a:cubicBezTo>
                    <a:pt x="47" y="10"/>
                    <a:pt x="48" y="9"/>
                    <a:pt x="49" y="7"/>
                  </a:cubicBezTo>
                  <a:close/>
                  <a:moveTo>
                    <a:pt x="5" y="13"/>
                  </a:moveTo>
                  <a:cubicBezTo>
                    <a:pt x="1" y="14"/>
                    <a:pt x="0" y="20"/>
                    <a:pt x="2" y="20"/>
                  </a:cubicBezTo>
                  <a:cubicBezTo>
                    <a:pt x="4" y="20"/>
                    <a:pt x="9" y="16"/>
                    <a:pt x="11" y="15"/>
                  </a:cubicBezTo>
                  <a:cubicBezTo>
                    <a:pt x="12" y="13"/>
                    <a:pt x="10" y="12"/>
                    <a:pt x="5" y="13"/>
                  </a:cubicBezTo>
                  <a:close/>
                  <a:moveTo>
                    <a:pt x="9" y="9"/>
                  </a:moveTo>
                  <a:cubicBezTo>
                    <a:pt x="10" y="8"/>
                    <a:pt x="2" y="8"/>
                    <a:pt x="4" y="10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0" name="Freeform 143">
              <a:extLst>
                <a:ext uri="{FF2B5EF4-FFF2-40B4-BE49-F238E27FC236}">
                  <a16:creationId xmlns:a16="http://schemas.microsoft.com/office/drawing/2014/main" id="{6DF8DBFA-6472-4BB0-6BA6-BD648F2B9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005" y="4253645"/>
              <a:ext cx="173267" cy="245605"/>
            </a:xfrm>
            <a:custGeom>
              <a:avLst/>
              <a:gdLst>
                <a:gd name="T0" fmla="*/ 59 w 67"/>
                <a:gd name="T1" fmla="*/ 19 h 83"/>
                <a:gd name="T2" fmla="*/ 63 w 67"/>
                <a:gd name="T3" fmla="*/ 13 h 83"/>
                <a:gd name="T4" fmla="*/ 67 w 67"/>
                <a:gd name="T5" fmla="*/ 7 h 83"/>
                <a:gd name="T6" fmla="*/ 63 w 67"/>
                <a:gd name="T7" fmla="*/ 9 h 83"/>
                <a:gd name="T8" fmla="*/ 59 w 67"/>
                <a:gd name="T9" fmla="*/ 7 h 83"/>
                <a:gd name="T10" fmla="*/ 52 w 67"/>
                <a:gd name="T11" fmla="*/ 8 h 83"/>
                <a:gd name="T12" fmla="*/ 46 w 67"/>
                <a:gd name="T13" fmla="*/ 13 h 83"/>
                <a:gd name="T14" fmla="*/ 36 w 67"/>
                <a:gd name="T15" fmla="*/ 11 h 83"/>
                <a:gd name="T16" fmla="*/ 27 w 67"/>
                <a:gd name="T17" fmla="*/ 6 h 83"/>
                <a:gd name="T18" fmla="*/ 18 w 67"/>
                <a:gd name="T19" fmla="*/ 4 h 83"/>
                <a:gd name="T20" fmla="*/ 13 w 67"/>
                <a:gd name="T21" fmla="*/ 1 h 83"/>
                <a:gd name="T22" fmla="*/ 8 w 67"/>
                <a:gd name="T23" fmla="*/ 1 h 83"/>
                <a:gd name="T24" fmla="*/ 2 w 67"/>
                <a:gd name="T25" fmla="*/ 5 h 83"/>
                <a:gd name="T26" fmla="*/ 0 w 67"/>
                <a:gd name="T27" fmla="*/ 7 h 83"/>
                <a:gd name="T28" fmla="*/ 4 w 67"/>
                <a:gd name="T29" fmla="*/ 10 h 83"/>
                <a:gd name="T30" fmla="*/ 5 w 67"/>
                <a:gd name="T31" fmla="*/ 16 h 83"/>
                <a:gd name="T32" fmla="*/ 9 w 67"/>
                <a:gd name="T33" fmla="*/ 19 h 83"/>
                <a:gd name="T34" fmla="*/ 8 w 67"/>
                <a:gd name="T35" fmla="*/ 26 h 83"/>
                <a:gd name="T36" fmla="*/ 3 w 67"/>
                <a:gd name="T37" fmla="*/ 36 h 83"/>
                <a:gd name="T38" fmla="*/ 0 w 67"/>
                <a:gd name="T39" fmla="*/ 41 h 83"/>
                <a:gd name="T40" fmla="*/ 6 w 67"/>
                <a:gd name="T41" fmla="*/ 44 h 83"/>
                <a:gd name="T42" fmla="*/ 0 w 67"/>
                <a:gd name="T43" fmla="*/ 50 h 83"/>
                <a:gd name="T44" fmla="*/ 0 w 67"/>
                <a:gd name="T45" fmla="*/ 51 h 83"/>
                <a:gd name="T46" fmla="*/ 31 w 67"/>
                <a:gd name="T47" fmla="*/ 68 h 83"/>
                <a:gd name="T48" fmla="*/ 31 w 67"/>
                <a:gd name="T49" fmla="*/ 73 h 83"/>
                <a:gd name="T50" fmla="*/ 45 w 67"/>
                <a:gd name="T51" fmla="*/ 83 h 83"/>
                <a:gd name="T52" fmla="*/ 53 w 67"/>
                <a:gd name="T53" fmla="*/ 64 h 83"/>
                <a:gd name="T54" fmla="*/ 59 w 67"/>
                <a:gd name="T55" fmla="*/ 60 h 83"/>
                <a:gd name="T56" fmla="*/ 63 w 67"/>
                <a:gd name="T57" fmla="*/ 57 h 83"/>
                <a:gd name="T58" fmla="*/ 64 w 67"/>
                <a:gd name="T59" fmla="*/ 56 h 83"/>
                <a:gd name="T60" fmla="*/ 60 w 67"/>
                <a:gd name="T61" fmla="*/ 49 h 83"/>
                <a:gd name="T62" fmla="*/ 59 w 67"/>
                <a:gd name="T63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83">
                  <a:moveTo>
                    <a:pt x="59" y="19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8"/>
                    <a:pt x="64" y="8"/>
                    <a:pt x="63" y="9"/>
                  </a:cubicBezTo>
                  <a:cubicBezTo>
                    <a:pt x="62" y="9"/>
                    <a:pt x="60" y="8"/>
                    <a:pt x="59" y="7"/>
                  </a:cubicBezTo>
                  <a:cubicBezTo>
                    <a:pt x="58" y="6"/>
                    <a:pt x="55" y="7"/>
                    <a:pt x="52" y="8"/>
                  </a:cubicBezTo>
                  <a:cubicBezTo>
                    <a:pt x="49" y="10"/>
                    <a:pt x="47" y="14"/>
                    <a:pt x="46" y="13"/>
                  </a:cubicBezTo>
                  <a:cubicBezTo>
                    <a:pt x="45" y="12"/>
                    <a:pt x="38" y="11"/>
                    <a:pt x="36" y="11"/>
                  </a:cubicBezTo>
                  <a:cubicBezTo>
                    <a:pt x="35" y="11"/>
                    <a:pt x="29" y="7"/>
                    <a:pt x="27" y="6"/>
                  </a:cubicBezTo>
                  <a:cubicBezTo>
                    <a:pt x="25" y="4"/>
                    <a:pt x="19" y="5"/>
                    <a:pt x="18" y="4"/>
                  </a:cubicBezTo>
                  <a:cubicBezTo>
                    <a:pt x="17" y="3"/>
                    <a:pt x="14" y="3"/>
                    <a:pt x="13" y="1"/>
                  </a:cubicBezTo>
                  <a:cubicBezTo>
                    <a:pt x="12" y="0"/>
                    <a:pt x="10" y="1"/>
                    <a:pt x="8" y="1"/>
                  </a:cubicBezTo>
                  <a:cubicBezTo>
                    <a:pt x="6" y="1"/>
                    <a:pt x="2" y="4"/>
                    <a:pt x="2" y="5"/>
                  </a:cubicBezTo>
                  <a:cubicBezTo>
                    <a:pt x="1" y="6"/>
                    <a:pt x="1" y="6"/>
                    <a:pt x="0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23"/>
                    <a:pt x="8" y="26"/>
                  </a:cubicBezTo>
                  <a:cubicBezTo>
                    <a:pt x="8" y="30"/>
                    <a:pt x="5" y="34"/>
                    <a:pt x="3" y="36"/>
                  </a:cubicBezTo>
                  <a:cubicBezTo>
                    <a:pt x="2" y="37"/>
                    <a:pt x="1" y="39"/>
                    <a:pt x="0" y="41"/>
                  </a:cubicBezTo>
                  <a:cubicBezTo>
                    <a:pt x="3" y="42"/>
                    <a:pt x="6" y="43"/>
                    <a:pt x="6" y="44"/>
                  </a:cubicBezTo>
                  <a:cubicBezTo>
                    <a:pt x="5" y="46"/>
                    <a:pt x="0" y="46"/>
                    <a:pt x="0" y="50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8" y="78"/>
                    <a:pt x="45" y="83"/>
                  </a:cubicBezTo>
                  <a:cubicBezTo>
                    <a:pt x="48" y="75"/>
                    <a:pt x="52" y="66"/>
                    <a:pt x="53" y="64"/>
                  </a:cubicBezTo>
                  <a:cubicBezTo>
                    <a:pt x="55" y="62"/>
                    <a:pt x="57" y="62"/>
                    <a:pt x="59" y="60"/>
                  </a:cubicBezTo>
                  <a:cubicBezTo>
                    <a:pt x="60" y="58"/>
                    <a:pt x="61" y="61"/>
                    <a:pt x="63" y="57"/>
                  </a:cubicBezTo>
                  <a:cubicBezTo>
                    <a:pt x="64" y="57"/>
                    <a:pt x="64" y="56"/>
                    <a:pt x="64" y="56"/>
                  </a:cubicBezTo>
                  <a:cubicBezTo>
                    <a:pt x="60" y="49"/>
                    <a:pt x="60" y="49"/>
                    <a:pt x="60" y="49"/>
                  </a:cubicBezTo>
                  <a:lnTo>
                    <a:pt x="59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1" name="Freeform 144">
              <a:extLst>
                <a:ext uri="{FF2B5EF4-FFF2-40B4-BE49-F238E27FC236}">
                  <a16:creationId xmlns:a16="http://schemas.microsoft.com/office/drawing/2014/main" id="{1E400220-1EE7-ADD3-456D-A69D4F7DA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598" y="4273693"/>
              <a:ext cx="118435" cy="140346"/>
            </a:xfrm>
            <a:custGeom>
              <a:avLst/>
              <a:gdLst>
                <a:gd name="T0" fmla="*/ 42 w 46"/>
                <a:gd name="T1" fmla="*/ 9 h 47"/>
                <a:gd name="T2" fmla="*/ 41 w 46"/>
                <a:gd name="T3" fmla="*/ 3 h 47"/>
                <a:gd name="T4" fmla="*/ 37 w 46"/>
                <a:gd name="T5" fmla="*/ 0 h 47"/>
                <a:gd name="T6" fmla="*/ 35 w 46"/>
                <a:gd name="T7" fmla="*/ 2 h 47"/>
                <a:gd name="T8" fmla="*/ 29 w 46"/>
                <a:gd name="T9" fmla="*/ 3 h 47"/>
                <a:gd name="T10" fmla="*/ 23 w 46"/>
                <a:gd name="T11" fmla="*/ 5 h 47"/>
                <a:gd name="T12" fmla="*/ 18 w 46"/>
                <a:gd name="T13" fmla="*/ 3 h 47"/>
                <a:gd name="T14" fmla="*/ 12 w 46"/>
                <a:gd name="T15" fmla="*/ 5 h 47"/>
                <a:gd name="T16" fmla="*/ 11 w 46"/>
                <a:gd name="T17" fmla="*/ 12 h 47"/>
                <a:gd name="T18" fmla="*/ 14 w 46"/>
                <a:gd name="T19" fmla="*/ 16 h 47"/>
                <a:gd name="T20" fmla="*/ 11 w 46"/>
                <a:gd name="T21" fmla="*/ 21 h 47"/>
                <a:gd name="T22" fmla="*/ 8 w 46"/>
                <a:gd name="T23" fmla="*/ 23 h 47"/>
                <a:gd name="T24" fmla="*/ 5 w 46"/>
                <a:gd name="T25" fmla="*/ 28 h 47"/>
                <a:gd name="T26" fmla="*/ 2 w 46"/>
                <a:gd name="T27" fmla="*/ 34 h 47"/>
                <a:gd name="T28" fmla="*/ 1 w 46"/>
                <a:gd name="T29" fmla="*/ 41 h 47"/>
                <a:gd name="T30" fmla="*/ 0 w 46"/>
                <a:gd name="T31" fmla="*/ 47 h 47"/>
                <a:gd name="T32" fmla="*/ 4 w 46"/>
                <a:gd name="T33" fmla="*/ 46 h 47"/>
                <a:gd name="T34" fmla="*/ 12 w 46"/>
                <a:gd name="T35" fmla="*/ 44 h 47"/>
                <a:gd name="T36" fmla="*/ 19 w 46"/>
                <a:gd name="T37" fmla="*/ 43 h 47"/>
                <a:gd name="T38" fmla="*/ 26 w 46"/>
                <a:gd name="T39" fmla="*/ 34 h 47"/>
                <a:gd name="T40" fmla="*/ 37 w 46"/>
                <a:gd name="T41" fmla="*/ 34 h 47"/>
                <a:gd name="T42" fmla="*/ 40 w 46"/>
                <a:gd name="T43" fmla="*/ 29 h 47"/>
                <a:gd name="T44" fmla="*/ 45 w 46"/>
                <a:gd name="T45" fmla="*/ 19 h 47"/>
                <a:gd name="T46" fmla="*/ 46 w 46"/>
                <a:gd name="T47" fmla="*/ 12 h 47"/>
                <a:gd name="T48" fmla="*/ 42 w 46"/>
                <a:gd name="T4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7">
                  <a:moveTo>
                    <a:pt x="42" y="9"/>
                  </a:moveTo>
                  <a:cubicBezTo>
                    <a:pt x="41" y="3"/>
                    <a:pt x="41" y="3"/>
                    <a:pt x="41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1"/>
                    <a:pt x="35" y="2"/>
                    <a:pt x="35" y="2"/>
                  </a:cubicBezTo>
                  <a:cubicBezTo>
                    <a:pt x="34" y="4"/>
                    <a:pt x="31" y="4"/>
                    <a:pt x="29" y="3"/>
                  </a:cubicBezTo>
                  <a:cubicBezTo>
                    <a:pt x="28" y="2"/>
                    <a:pt x="24" y="4"/>
                    <a:pt x="23" y="5"/>
                  </a:cubicBezTo>
                  <a:cubicBezTo>
                    <a:pt x="22" y="6"/>
                    <a:pt x="20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5"/>
                    <a:pt x="14" y="16"/>
                  </a:cubicBezTo>
                  <a:cubicBezTo>
                    <a:pt x="14" y="18"/>
                    <a:pt x="11" y="19"/>
                    <a:pt x="11" y="21"/>
                  </a:cubicBezTo>
                  <a:cubicBezTo>
                    <a:pt x="11" y="22"/>
                    <a:pt x="10" y="22"/>
                    <a:pt x="8" y="23"/>
                  </a:cubicBezTo>
                  <a:cubicBezTo>
                    <a:pt x="6" y="24"/>
                    <a:pt x="6" y="27"/>
                    <a:pt x="5" y="28"/>
                  </a:cubicBezTo>
                  <a:cubicBezTo>
                    <a:pt x="3" y="29"/>
                    <a:pt x="3" y="32"/>
                    <a:pt x="2" y="34"/>
                  </a:cubicBezTo>
                  <a:cubicBezTo>
                    <a:pt x="2" y="36"/>
                    <a:pt x="1" y="39"/>
                    <a:pt x="1" y="41"/>
                  </a:cubicBezTo>
                  <a:cubicBezTo>
                    <a:pt x="1" y="43"/>
                    <a:pt x="1" y="46"/>
                    <a:pt x="0" y="47"/>
                  </a:cubicBezTo>
                  <a:cubicBezTo>
                    <a:pt x="2" y="47"/>
                    <a:pt x="3" y="47"/>
                    <a:pt x="4" y="46"/>
                  </a:cubicBezTo>
                  <a:cubicBezTo>
                    <a:pt x="5" y="45"/>
                    <a:pt x="12" y="44"/>
                    <a:pt x="12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1" y="39"/>
                    <a:pt x="23" y="35"/>
                    <a:pt x="26" y="34"/>
                  </a:cubicBezTo>
                  <a:cubicBezTo>
                    <a:pt x="29" y="33"/>
                    <a:pt x="34" y="33"/>
                    <a:pt x="37" y="34"/>
                  </a:cubicBezTo>
                  <a:cubicBezTo>
                    <a:pt x="38" y="32"/>
                    <a:pt x="39" y="30"/>
                    <a:pt x="40" y="29"/>
                  </a:cubicBezTo>
                  <a:cubicBezTo>
                    <a:pt x="42" y="27"/>
                    <a:pt x="45" y="23"/>
                    <a:pt x="45" y="19"/>
                  </a:cubicBezTo>
                  <a:cubicBezTo>
                    <a:pt x="46" y="16"/>
                    <a:pt x="46" y="12"/>
                    <a:pt x="46" y="12"/>
                  </a:cubicBezTo>
                  <a:lnTo>
                    <a:pt x="42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2" name="Freeform 145">
              <a:extLst>
                <a:ext uri="{FF2B5EF4-FFF2-40B4-BE49-F238E27FC236}">
                  <a16:creationId xmlns:a16="http://schemas.microsoft.com/office/drawing/2014/main" id="{E818EFFE-B78A-C2D2-18D0-D50D929D3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1194" y="3147169"/>
              <a:ext cx="386010" cy="258135"/>
            </a:xfrm>
            <a:custGeom>
              <a:avLst/>
              <a:gdLst>
                <a:gd name="T0" fmla="*/ 145 w 149"/>
                <a:gd name="T1" fmla="*/ 49 h 87"/>
                <a:gd name="T2" fmla="*/ 134 w 149"/>
                <a:gd name="T3" fmla="*/ 44 h 87"/>
                <a:gd name="T4" fmla="*/ 127 w 149"/>
                <a:gd name="T5" fmla="*/ 44 h 87"/>
                <a:gd name="T6" fmla="*/ 119 w 149"/>
                <a:gd name="T7" fmla="*/ 42 h 87"/>
                <a:gd name="T8" fmla="*/ 110 w 149"/>
                <a:gd name="T9" fmla="*/ 48 h 87"/>
                <a:gd name="T10" fmla="*/ 106 w 149"/>
                <a:gd name="T11" fmla="*/ 50 h 87"/>
                <a:gd name="T12" fmla="*/ 99 w 149"/>
                <a:gd name="T13" fmla="*/ 45 h 87"/>
                <a:gd name="T14" fmla="*/ 92 w 149"/>
                <a:gd name="T15" fmla="*/ 43 h 87"/>
                <a:gd name="T16" fmla="*/ 88 w 149"/>
                <a:gd name="T17" fmla="*/ 35 h 87"/>
                <a:gd name="T18" fmla="*/ 86 w 149"/>
                <a:gd name="T19" fmla="*/ 27 h 87"/>
                <a:gd name="T20" fmla="*/ 79 w 149"/>
                <a:gd name="T21" fmla="*/ 22 h 87"/>
                <a:gd name="T22" fmla="*/ 62 w 149"/>
                <a:gd name="T23" fmla="*/ 21 h 87"/>
                <a:gd name="T24" fmla="*/ 51 w 149"/>
                <a:gd name="T25" fmla="*/ 22 h 87"/>
                <a:gd name="T26" fmla="*/ 41 w 149"/>
                <a:gd name="T27" fmla="*/ 11 h 87"/>
                <a:gd name="T28" fmla="*/ 39 w 149"/>
                <a:gd name="T29" fmla="*/ 15 h 87"/>
                <a:gd name="T30" fmla="*/ 28 w 149"/>
                <a:gd name="T31" fmla="*/ 13 h 87"/>
                <a:gd name="T32" fmla="*/ 27 w 149"/>
                <a:gd name="T33" fmla="*/ 1 h 87"/>
                <a:gd name="T34" fmla="*/ 24 w 149"/>
                <a:gd name="T35" fmla="*/ 13 h 87"/>
                <a:gd name="T36" fmla="*/ 23 w 149"/>
                <a:gd name="T37" fmla="*/ 0 h 87"/>
                <a:gd name="T38" fmla="*/ 1 w 149"/>
                <a:gd name="T39" fmla="*/ 6 h 87"/>
                <a:gd name="T40" fmla="*/ 0 w 149"/>
                <a:gd name="T41" fmla="*/ 43 h 87"/>
                <a:gd name="T42" fmla="*/ 0 w 149"/>
                <a:gd name="T43" fmla="*/ 43 h 87"/>
                <a:gd name="T44" fmla="*/ 6 w 149"/>
                <a:gd name="T45" fmla="*/ 44 h 87"/>
                <a:gd name="T46" fmla="*/ 9 w 149"/>
                <a:gd name="T47" fmla="*/ 40 h 87"/>
                <a:gd name="T48" fmla="*/ 15 w 149"/>
                <a:gd name="T49" fmla="*/ 36 h 87"/>
                <a:gd name="T50" fmla="*/ 18 w 149"/>
                <a:gd name="T51" fmla="*/ 33 h 87"/>
                <a:gd name="T52" fmla="*/ 22 w 149"/>
                <a:gd name="T53" fmla="*/ 31 h 87"/>
                <a:gd name="T54" fmla="*/ 28 w 149"/>
                <a:gd name="T55" fmla="*/ 33 h 87"/>
                <a:gd name="T56" fmla="*/ 34 w 149"/>
                <a:gd name="T57" fmla="*/ 35 h 87"/>
                <a:gd name="T58" fmla="*/ 37 w 149"/>
                <a:gd name="T59" fmla="*/ 44 h 87"/>
                <a:gd name="T60" fmla="*/ 50 w 149"/>
                <a:gd name="T61" fmla="*/ 45 h 87"/>
                <a:gd name="T62" fmla="*/ 53 w 149"/>
                <a:gd name="T63" fmla="*/ 51 h 87"/>
                <a:gd name="T64" fmla="*/ 57 w 149"/>
                <a:gd name="T65" fmla="*/ 58 h 87"/>
                <a:gd name="T66" fmla="*/ 65 w 149"/>
                <a:gd name="T67" fmla="*/ 64 h 87"/>
                <a:gd name="T68" fmla="*/ 75 w 149"/>
                <a:gd name="T69" fmla="*/ 70 h 87"/>
                <a:gd name="T70" fmla="*/ 84 w 149"/>
                <a:gd name="T71" fmla="*/ 75 h 87"/>
                <a:gd name="T72" fmla="*/ 91 w 149"/>
                <a:gd name="T73" fmla="*/ 78 h 87"/>
                <a:gd name="T74" fmla="*/ 92 w 149"/>
                <a:gd name="T75" fmla="*/ 83 h 87"/>
                <a:gd name="T76" fmla="*/ 93 w 149"/>
                <a:gd name="T77" fmla="*/ 83 h 87"/>
                <a:gd name="T78" fmla="*/ 99 w 149"/>
                <a:gd name="T79" fmla="*/ 86 h 87"/>
                <a:gd name="T80" fmla="*/ 103 w 149"/>
                <a:gd name="T81" fmla="*/ 87 h 87"/>
                <a:gd name="T82" fmla="*/ 106 w 149"/>
                <a:gd name="T83" fmla="*/ 78 h 87"/>
                <a:gd name="T84" fmla="*/ 105 w 149"/>
                <a:gd name="T85" fmla="*/ 71 h 87"/>
                <a:gd name="T86" fmla="*/ 100 w 149"/>
                <a:gd name="T87" fmla="*/ 64 h 87"/>
                <a:gd name="T88" fmla="*/ 108 w 149"/>
                <a:gd name="T89" fmla="*/ 61 h 87"/>
                <a:gd name="T90" fmla="*/ 111 w 149"/>
                <a:gd name="T91" fmla="*/ 57 h 87"/>
                <a:gd name="T92" fmla="*/ 115 w 149"/>
                <a:gd name="T93" fmla="*/ 52 h 87"/>
                <a:gd name="T94" fmla="*/ 121 w 149"/>
                <a:gd name="T95" fmla="*/ 51 h 87"/>
                <a:gd name="T96" fmla="*/ 127 w 149"/>
                <a:gd name="T97" fmla="*/ 49 h 87"/>
                <a:gd name="T98" fmla="*/ 124 w 149"/>
                <a:gd name="T99" fmla="*/ 56 h 87"/>
                <a:gd name="T100" fmla="*/ 134 w 149"/>
                <a:gd name="T101" fmla="*/ 55 h 87"/>
                <a:gd name="T102" fmla="*/ 142 w 149"/>
                <a:gd name="T103" fmla="*/ 53 h 87"/>
                <a:gd name="T104" fmla="*/ 145 w 149"/>
                <a:gd name="T105" fmla="*/ 4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" h="87">
                  <a:moveTo>
                    <a:pt x="145" y="49"/>
                  </a:moveTo>
                  <a:cubicBezTo>
                    <a:pt x="141" y="46"/>
                    <a:pt x="134" y="42"/>
                    <a:pt x="134" y="44"/>
                  </a:cubicBezTo>
                  <a:cubicBezTo>
                    <a:pt x="133" y="46"/>
                    <a:pt x="129" y="46"/>
                    <a:pt x="127" y="44"/>
                  </a:cubicBezTo>
                  <a:cubicBezTo>
                    <a:pt x="125" y="42"/>
                    <a:pt x="124" y="40"/>
                    <a:pt x="119" y="42"/>
                  </a:cubicBezTo>
                  <a:cubicBezTo>
                    <a:pt x="114" y="44"/>
                    <a:pt x="111" y="46"/>
                    <a:pt x="110" y="48"/>
                  </a:cubicBezTo>
                  <a:cubicBezTo>
                    <a:pt x="110" y="50"/>
                    <a:pt x="107" y="52"/>
                    <a:pt x="106" y="50"/>
                  </a:cubicBezTo>
                  <a:cubicBezTo>
                    <a:pt x="106" y="47"/>
                    <a:pt x="102" y="46"/>
                    <a:pt x="99" y="45"/>
                  </a:cubicBezTo>
                  <a:cubicBezTo>
                    <a:pt x="97" y="45"/>
                    <a:pt x="93" y="46"/>
                    <a:pt x="92" y="43"/>
                  </a:cubicBezTo>
                  <a:cubicBezTo>
                    <a:pt x="92" y="41"/>
                    <a:pt x="88" y="38"/>
                    <a:pt x="88" y="35"/>
                  </a:cubicBezTo>
                  <a:cubicBezTo>
                    <a:pt x="87" y="32"/>
                    <a:pt x="88" y="27"/>
                    <a:pt x="86" y="27"/>
                  </a:cubicBezTo>
                  <a:cubicBezTo>
                    <a:pt x="83" y="26"/>
                    <a:pt x="81" y="22"/>
                    <a:pt x="79" y="22"/>
                  </a:cubicBezTo>
                  <a:cubicBezTo>
                    <a:pt x="77" y="22"/>
                    <a:pt x="64" y="22"/>
                    <a:pt x="62" y="21"/>
                  </a:cubicBezTo>
                  <a:cubicBezTo>
                    <a:pt x="60" y="20"/>
                    <a:pt x="52" y="24"/>
                    <a:pt x="51" y="22"/>
                  </a:cubicBezTo>
                  <a:cubicBezTo>
                    <a:pt x="50" y="20"/>
                    <a:pt x="44" y="14"/>
                    <a:pt x="41" y="11"/>
                  </a:cubicBezTo>
                  <a:cubicBezTo>
                    <a:pt x="41" y="12"/>
                    <a:pt x="40" y="14"/>
                    <a:pt x="39" y="15"/>
                  </a:cubicBezTo>
                  <a:cubicBezTo>
                    <a:pt x="32" y="19"/>
                    <a:pt x="26" y="18"/>
                    <a:pt x="28" y="13"/>
                  </a:cubicBezTo>
                  <a:cubicBezTo>
                    <a:pt x="30" y="7"/>
                    <a:pt x="31" y="1"/>
                    <a:pt x="27" y="1"/>
                  </a:cubicBezTo>
                  <a:cubicBezTo>
                    <a:pt x="24" y="1"/>
                    <a:pt x="26" y="12"/>
                    <a:pt x="24" y="13"/>
                  </a:cubicBezTo>
                  <a:cubicBezTo>
                    <a:pt x="22" y="14"/>
                    <a:pt x="21" y="5"/>
                    <a:pt x="23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4"/>
                    <a:pt x="5" y="44"/>
                    <a:pt x="6" y="44"/>
                  </a:cubicBezTo>
                  <a:cubicBezTo>
                    <a:pt x="9" y="45"/>
                    <a:pt x="9" y="42"/>
                    <a:pt x="9" y="40"/>
                  </a:cubicBezTo>
                  <a:cubicBezTo>
                    <a:pt x="9" y="39"/>
                    <a:pt x="13" y="36"/>
                    <a:pt x="15" y="36"/>
                  </a:cubicBezTo>
                  <a:cubicBezTo>
                    <a:pt x="18" y="36"/>
                    <a:pt x="17" y="33"/>
                    <a:pt x="18" y="33"/>
                  </a:cubicBezTo>
                  <a:cubicBezTo>
                    <a:pt x="19" y="33"/>
                    <a:pt x="21" y="32"/>
                    <a:pt x="22" y="31"/>
                  </a:cubicBezTo>
                  <a:cubicBezTo>
                    <a:pt x="22" y="30"/>
                    <a:pt x="26" y="31"/>
                    <a:pt x="28" y="33"/>
                  </a:cubicBezTo>
                  <a:cubicBezTo>
                    <a:pt x="29" y="34"/>
                    <a:pt x="32" y="34"/>
                    <a:pt x="34" y="35"/>
                  </a:cubicBezTo>
                  <a:cubicBezTo>
                    <a:pt x="36" y="35"/>
                    <a:pt x="37" y="42"/>
                    <a:pt x="37" y="44"/>
                  </a:cubicBezTo>
                  <a:cubicBezTo>
                    <a:pt x="37" y="45"/>
                    <a:pt x="48" y="45"/>
                    <a:pt x="50" y="45"/>
                  </a:cubicBezTo>
                  <a:cubicBezTo>
                    <a:pt x="51" y="45"/>
                    <a:pt x="51" y="48"/>
                    <a:pt x="53" y="51"/>
                  </a:cubicBezTo>
                  <a:cubicBezTo>
                    <a:pt x="55" y="53"/>
                    <a:pt x="56" y="56"/>
                    <a:pt x="57" y="58"/>
                  </a:cubicBezTo>
                  <a:cubicBezTo>
                    <a:pt x="58" y="59"/>
                    <a:pt x="64" y="62"/>
                    <a:pt x="65" y="64"/>
                  </a:cubicBezTo>
                  <a:cubicBezTo>
                    <a:pt x="67" y="66"/>
                    <a:pt x="71" y="68"/>
                    <a:pt x="75" y="70"/>
                  </a:cubicBezTo>
                  <a:cubicBezTo>
                    <a:pt x="78" y="71"/>
                    <a:pt x="82" y="76"/>
                    <a:pt x="84" y="75"/>
                  </a:cubicBezTo>
                  <a:cubicBezTo>
                    <a:pt x="86" y="75"/>
                    <a:pt x="91" y="78"/>
                    <a:pt x="91" y="78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83"/>
                    <a:pt x="92" y="83"/>
                    <a:pt x="93" y="83"/>
                  </a:cubicBezTo>
                  <a:cubicBezTo>
                    <a:pt x="96" y="82"/>
                    <a:pt x="97" y="86"/>
                    <a:pt x="99" y="86"/>
                  </a:cubicBezTo>
                  <a:cubicBezTo>
                    <a:pt x="100" y="86"/>
                    <a:pt x="102" y="86"/>
                    <a:pt x="103" y="87"/>
                  </a:cubicBezTo>
                  <a:cubicBezTo>
                    <a:pt x="103" y="82"/>
                    <a:pt x="104" y="80"/>
                    <a:pt x="106" y="78"/>
                  </a:cubicBezTo>
                  <a:cubicBezTo>
                    <a:pt x="109" y="77"/>
                    <a:pt x="105" y="74"/>
                    <a:pt x="105" y="71"/>
                  </a:cubicBezTo>
                  <a:cubicBezTo>
                    <a:pt x="106" y="68"/>
                    <a:pt x="100" y="67"/>
                    <a:pt x="100" y="64"/>
                  </a:cubicBezTo>
                  <a:cubicBezTo>
                    <a:pt x="101" y="62"/>
                    <a:pt x="106" y="62"/>
                    <a:pt x="108" y="61"/>
                  </a:cubicBezTo>
                  <a:cubicBezTo>
                    <a:pt x="110" y="60"/>
                    <a:pt x="109" y="57"/>
                    <a:pt x="111" y="57"/>
                  </a:cubicBezTo>
                  <a:cubicBezTo>
                    <a:pt x="113" y="57"/>
                    <a:pt x="114" y="54"/>
                    <a:pt x="115" y="52"/>
                  </a:cubicBezTo>
                  <a:cubicBezTo>
                    <a:pt x="116" y="50"/>
                    <a:pt x="119" y="52"/>
                    <a:pt x="121" y="51"/>
                  </a:cubicBezTo>
                  <a:cubicBezTo>
                    <a:pt x="123" y="49"/>
                    <a:pt x="126" y="48"/>
                    <a:pt x="127" y="49"/>
                  </a:cubicBezTo>
                  <a:cubicBezTo>
                    <a:pt x="128" y="50"/>
                    <a:pt x="125" y="55"/>
                    <a:pt x="124" y="56"/>
                  </a:cubicBezTo>
                  <a:cubicBezTo>
                    <a:pt x="128" y="56"/>
                    <a:pt x="133" y="56"/>
                    <a:pt x="134" y="55"/>
                  </a:cubicBezTo>
                  <a:cubicBezTo>
                    <a:pt x="135" y="53"/>
                    <a:pt x="140" y="57"/>
                    <a:pt x="142" y="53"/>
                  </a:cubicBezTo>
                  <a:cubicBezTo>
                    <a:pt x="143" y="50"/>
                    <a:pt x="149" y="52"/>
                    <a:pt x="145" y="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3" name="Freeform 146">
              <a:extLst>
                <a:ext uri="{FF2B5EF4-FFF2-40B4-BE49-F238E27FC236}">
                  <a16:creationId xmlns:a16="http://schemas.microsoft.com/office/drawing/2014/main" id="{C6441DC5-5D1B-4D08-6928-16E184D4AD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3606" y="1702363"/>
              <a:ext cx="565857" cy="1023770"/>
            </a:xfrm>
            <a:custGeom>
              <a:avLst/>
              <a:gdLst>
                <a:gd name="T0" fmla="*/ 206 w 218"/>
                <a:gd name="T1" fmla="*/ 180 h 345"/>
                <a:gd name="T2" fmla="*/ 207 w 218"/>
                <a:gd name="T3" fmla="*/ 170 h 345"/>
                <a:gd name="T4" fmla="*/ 195 w 218"/>
                <a:gd name="T5" fmla="*/ 168 h 345"/>
                <a:gd name="T6" fmla="*/ 181 w 218"/>
                <a:gd name="T7" fmla="*/ 167 h 345"/>
                <a:gd name="T8" fmla="*/ 175 w 218"/>
                <a:gd name="T9" fmla="*/ 166 h 345"/>
                <a:gd name="T10" fmla="*/ 162 w 218"/>
                <a:gd name="T11" fmla="*/ 169 h 345"/>
                <a:gd name="T12" fmla="*/ 151 w 218"/>
                <a:gd name="T13" fmla="*/ 181 h 345"/>
                <a:gd name="T14" fmla="*/ 151 w 218"/>
                <a:gd name="T15" fmla="*/ 168 h 345"/>
                <a:gd name="T16" fmla="*/ 136 w 218"/>
                <a:gd name="T17" fmla="*/ 177 h 345"/>
                <a:gd name="T18" fmla="*/ 130 w 218"/>
                <a:gd name="T19" fmla="*/ 180 h 345"/>
                <a:gd name="T20" fmla="*/ 123 w 218"/>
                <a:gd name="T21" fmla="*/ 178 h 345"/>
                <a:gd name="T22" fmla="*/ 112 w 218"/>
                <a:gd name="T23" fmla="*/ 187 h 345"/>
                <a:gd name="T24" fmla="*/ 104 w 218"/>
                <a:gd name="T25" fmla="*/ 194 h 345"/>
                <a:gd name="T26" fmla="*/ 96 w 218"/>
                <a:gd name="T27" fmla="*/ 197 h 345"/>
                <a:gd name="T28" fmla="*/ 83 w 218"/>
                <a:gd name="T29" fmla="*/ 200 h 345"/>
                <a:gd name="T30" fmla="*/ 78 w 218"/>
                <a:gd name="T31" fmla="*/ 208 h 345"/>
                <a:gd name="T32" fmla="*/ 96 w 218"/>
                <a:gd name="T33" fmla="*/ 208 h 345"/>
                <a:gd name="T34" fmla="*/ 83 w 218"/>
                <a:gd name="T35" fmla="*/ 218 h 345"/>
                <a:gd name="T36" fmla="*/ 64 w 218"/>
                <a:gd name="T37" fmla="*/ 238 h 345"/>
                <a:gd name="T38" fmla="*/ 52 w 218"/>
                <a:gd name="T39" fmla="*/ 254 h 345"/>
                <a:gd name="T40" fmla="*/ 42 w 218"/>
                <a:gd name="T41" fmla="*/ 269 h 345"/>
                <a:gd name="T42" fmla="*/ 27 w 218"/>
                <a:gd name="T43" fmla="*/ 279 h 345"/>
                <a:gd name="T44" fmla="*/ 12 w 218"/>
                <a:gd name="T45" fmla="*/ 289 h 345"/>
                <a:gd name="T46" fmla="*/ 4 w 218"/>
                <a:gd name="T47" fmla="*/ 301 h 345"/>
                <a:gd name="T48" fmla="*/ 2 w 218"/>
                <a:gd name="T49" fmla="*/ 317 h 345"/>
                <a:gd name="T50" fmla="*/ 9 w 218"/>
                <a:gd name="T51" fmla="*/ 322 h 345"/>
                <a:gd name="T52" fmla="*/ 7 w 218"/>
                <a:gd name="T53" fmla="*/ 328 h 345"/>
                <a:gd name="T54" fmla="*/ 15 w 218"/>
                <a:gd name="T55" fmla="*/ 341 h 345"/>
                <a:gd name="T56" fmla="*/ 48 w 218"/>
                <a:gd name="T57" fmla="*/ 325 h 345"/>
                <a:gd name="T58" fmla="*/ 58 w 218"/>
                <a:gd name="T59" fmla="*/ 328 h 345"/>
                <a:gd name="T60" fmla="*/ 64 w 218"/>
                <a:gd name="T61" fmla="*/ 307 h 345"/>
                <a:gd name="T62" fmla="*/ 62 w 218"/>
                <a:gd name="T63" fmla="*/ 281 h 345"/>
                <a:gd name="T64" fmla="*/ 77 w 218"/>
                <a:gd name="T65" fmla="*/ 261 h 345"/>
                <a:gd name="T66" fmla="*/ 88 w 218"/>
                <a:gd name="T67" fmla="*/ 237 h 345"/>
                <a:gd name="T68" fmla="*/ 98 w 218"/>
                <a:gd name="T69" fmla="*/ 215 h 345"/>
                <a:gd name="T70" fmla="*/ 122 w 218"/>
                <a:gd name="T71" fmla="*/ 204 h 345"/>
                <a:gd name="T72" fmla="*/ 138 w 218"/>
                <a:gd name="T73" fmla="*/ 192 h 345"/>
                <a:gd name="T74" fmla="*/ 168 w 218"/>
                <a:gd name="T75" fmla="*/ 201 h 345"/>
                <a:gd name="T76" fmla="*/ 187 w 218"/>
                <a:gd name="T77" fmla="*/ 181 h 345"/>
                <a:gd name="T78" fmla="*/ 206 w 218"/>
                <a:gd name="T79" fmla="*/ 190 h 345"/>
                <a:gd name="T80" fmla="*/ 61 w 218"/>
                <a:gd name="T81" fmla="*/ 25 h 345"/>
                <a:gd name="T82" fmla="*/ 81 w 218"/>
                <a:gd name="T83" fmla="*/ 36 h 345"/>
                <a:gd name="T84" fmla="*/ 96 w 218"/>
                <a:gd name="T85" fmla="*/ 40 h 345"/>
                <a:gd name="T86" fmla="*/ 98 w 218"/>
                <a:gd name="T87" fmla="*/ 51 h 345"/>
                <a:gd name="T88" fmla="*/ 83 w 218"/>
                <a:gd name="T89" fmla="*/ 65 h 345"/>
                <a:gd name="T90" fmla="*/ 99 w 218"/>
                <a:gd name="T91" fmla="*/ 71 h 345"/>
                <a:gd name="T92" fmla="*/ 119 w 218"/>
                <a:gd name="T93" fmla="*/ 39 h 345"/>
                <a:gd name="T94" fmla="*/ 135 w 218"/>
                <a:gd name="T95" fmla="*/ 47 h 345"/>
                <a:gd name="T96" fmla="*/ 157 w 218"/>
                <a:gd name="T97" fmla="*/ 56 h 345"/>
                <a:gd name="T98" fmla="*/ 150 w 218"/>
                <a:gd name="T99" fmla="*/ 44 h 345"/>
                <a:gd name="T100" fmla="*/ 131 w 218"/>
                <a:gd name="T101" fmla="*/ 29 h 345"/>
                <a:gd name="T102" fmla="*/ 112 w 218"/>
                <a:gd name="T103" fmla="*/ 19 h 345"/>
                <a:gd name="T104" fmla="*/ 94 w 218"/>
                <a:gd name="T105" fmla="*/ 9 h 345"/>
                <a:gd name="T106" fmla="*/ 87 w 218"/>
                <a:gd name="T107" fmla="*/ 19 h 345"/>
                <a:gd name="T108" fmla="*/ 69 w 218"/>
                <a:gd name="T109" fmla="*/ 18 h 345"/>
                <a:gd name="T110" fmla="*/ 59 w 218"/>
                <a:gd name="T111" fmla="*/ 14 h 345"/>
                <a:gd name="T112" fmla="*/ 53 w 218"/>
                <a:gd name="T113" fmla="*/ 40 h 345"/>
                <a:gd name="T114" fmla="*/ 53 w 218"/>
                <a:gd name="T115" fmla="*/ 40 h 345"/>
                <a:gd name="T116" fmla="*/ 124 w 218"/>
                <a:gd name="T117" fmla="*/ 20 h 345"/>
                <a:gd name="T118" fmla="*/ 175 w 218"/>
                <a:gd name="T119" fmla="*/ 18 h 345"/>
                <a:gd name="T120" fmla="*/ 152 w 218"/>
                <a:gd name="T121" fmla="*/ 7 h 345"/>
                <a:gd name="T122" fmla="*/ 133 w 218"/>
                <a:gd name="T123" fmla="*/ 6 h 345"/>
                <a:gd name="T124" fmla="*/ 118 w 218"/>
                <a:gd name="T125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345">
                  <a:moveTo>
                    <a:pt x="211" y="184"/>
                  </a:moveTo>
                  <a:cubicBezTo>
                    <a:pt x="211" y="186"/>
                    <a:pt x="207" y="186"/>
                    <a:pt x="207" y="184"/>
                  </a:cubicBezTo>
                  <a:cubicBezTo>
                    <a:pt x="208" y="182"/>
                    <a:pt x="202" y="180"/>
                    <a:pt x="202" y="180"/>
                  </a:cubicBezTo>
                  <a:cubicBezTo>
                    <a:pt x="202" y="179"/>
                    <a:pt x="204" y="179"/>
                    <a:pt x="206" y="180"/>
                  </a:cubicBezTo>
                  <a:cubicBezTo>
                    <a:pt x="208" y="181"/>
                    <a:pt x="210" y="180"/>
                    <a:pt x="212" y="178"/>
                  </a:cubicBezTo>
                  <a:cubicBezTo>
                    <a:pt x="214" y="176"/>
                    <a:pt x="217" y="178"/>
                    <a:pt x="218" y="176"/>
                  </a:cubicBezTo>
                  <a:cubicBezTo>
                    <a:pt x="218" y="174"/>
                    <a:pt x="214" y="173"/>
                    <a:pt x="213" y="172"/>
                  </a:cubicBezTo>
                  <a:cubicBezTo>
                    <a:pt x="212" y="171"/>
                    <a:pt x="210" y="169"/>
                    <a:pt x="207" y="170"/>
                  </a:cubicBezTo>
                  <a:cubicBezTo>
                    <a:pt x="204" y="170"/>
                    <a:pt x="204" y="169"/>
                    <a:pt x="202" y="167"/>
                  </a:cubicBezTo>
                  <a:cubicBezTo>
                    <a:pt x="201" y="166"/>
                    <a:pt x="196" y="168"/>
                    <a:pt x="196" y="172"/>
                  </a:cubicBezTo>
                  <a:cubicBezTo>
                    <a:pt x="196" y="175"/>
                    <a:pt x="193" y="175"/>
                    <a:pt x="194" y="173"/>
                  </a:cubicBezTo>
                  <a:cubicBezTo>
                    <a:pt x="195" y="171"/>
                    <a:pt x="192" y="169"/>
                    <a:pt x="195" y="168"/>
                  </a:cubicBezTo>
                  <a:cubicBezTo>
                    <a:pt x="197" y="167"/>
                    <a:pt x="196" y="164"/>
                    <a:pt x="191" y="163"/>
                  </a:cubicBezTo>
                  <a:cubicBezTo>
                    <a:pt x="187" y="163"/>
                    <a:pt x="185" y="167"/>
                    <a:pt x="186" y="168"/>
                  </a:cubicBezTo>
                  <a:cubicBezTo>
                    <a:pt x="187" y="169"/>
                    <a:pt x="183" y="175"/>
                    <a:pt x="181" y="175"/>
                  </a:cubicBezTo>
                  <a:cubicBezTo>
                    <a:pt x="179" y="175"/>
                    <a:pt x="181" y="170"/>
                    <a:pt x="181" y="167"/>
                  </a:cubicBezTo>
                  <a:cubicBezTo>
                    <a:pt x="181" y="165"/>
                    <a:pt x="179" y="166"/>
                    <a:pt x="176" y="170"/>
                  </a:cubicBezTo>
                  <a:cubicBezTo>
                    <a:pt x="172" y="174"/>
                    <a:pt x="170" y="178"/>
                    <a:pt x="168" y="178"/>
                  </a:cubicBezTo>
                  <a:cubicBezTo>
                    <a:pt x="166" y="179"/>
                    <a:pt x="166" y="175"/>
                    <a:pt x="169" y="173"/>
                  </a:cubicBezTo>
                  <a:cubicBezTo>
                    <a:pt x="172" y="171"/>
                    <a:pt x="173" y="166"/>
                    <a:pt x="175" y="166"/>
                  </a:cubicBezTo>
                  <a:cubicBezTo>
                    <a:pt x="177" y="166"/>
                    <a:pt x="177" y="164"/>
                    <a:pt x="174" y="163"/>
                  </a:cubicBezTo>
                  <a:cubicBezTo>
                    <a:pt x="171" y="162"/>
                    <a:pt x="170" y="166"/>
                    <a:pt x="169" y="167"/>
                  </a:cubicBezTo>
                  <a:cubicBezTo>
                    <a:pt x="168" y="168"/>
                    <a:pt x="163" y="165"/>
                    <a:pt x="163" y="166"/>
                  </a:cubicBezTo>
                  <a:cubicBezTo>
                    <a:pt x="163" y="167"/>
                    <a:pt x="160" y="168"/>
                    <a:pt x="162" y="169"/>
                  </a:cubicBezTo>
                  <a:cubicBezTo>
                    <a:pt x="163" y="171"/>
                    <a:pt x="161" y="173"/>
                    <a:pt x="160" y="171"/>
                  </a:cubicBezTo>
                  <a:cubicBezTo>
                    <a:pt x="159" y="168"/>
                    <a:pt x="155" y="170"/>
                    <a:pt x="154" y="173"/>
                  </a:cubicBezTo>
                  <a:cubicBezTo>
                    <a:pt x="152" y="175"/>
                    <a:pt x="150" y="175"/>
                    <a:pt x="152" y="176"/>
                  </a:cubicBezTo>
                  <a:cubicBezTo>
                    <a:pt x="153" y="177"/>
                    <a:pt x="153" y="180"/>
                    <a:pt x="151" y="181"/>
                  </a:cubicBezTo>
                  <a:cubicBezTo>
                    <a:pt x="149" y="181"/>
                    <a:pt x="150" y="175"/>
                    <a:pt x="148" y="175"/>
                  </a:cubicBezTo>
                  <a:cubicBezTo>
                    <a:pt x="146" y="176"/>
                    <a:pt x="147" y="172"/>
                    <a:pt x="150" y="172"/>
                  </a:cubicBezTo>
                  <a:cubicBezTo>
                    <a:pt x="152" y="172"/>
                    <a:pt x="154" y="169"/>
                    <a:pt x="154" y="168"/>
                  </a:cubicBezTo>
                  <a:cubicBezTo>
                    <a:pt x="154" y="166"/>
                    <a:pt x="151" y="167"/>
                    <a:pt x="151" y="168"/>
                  </a:cubicBezTo>
                  <a:cubicBezTo>
                    <a:pt x="151" y="170"/>
                    <a:pt x="147" y="170"/>
                    <a:pt x="144" y="170"/>
                  </a:cubicBezTo>
                  <a:cubicBezTo>
                    <a:pt x="141" y="170"/>
                    <a:pt x="141" y="173"/>
                    <a:pt x="145" y="175"/>
                  </a:cubicBezTo>
                  <a:cubicBezTo>
                    <a:pt x="148" y="177"/>
                    <a:pt x="144" y="179"/>
                    <a:pt x="142" y="177"/>
                  </a:cubicBezTo>
                  <a:cubicBezTo>
                    <a:pt x="141" y="176"/>
                    <a:pt x="138" y="176"/>
                    <a:pt x="136" y="177"/>
                  </a:cubicBezTo>
                  <a:cubicBezTo>
                    <a:pt x="134" y="178"/>
                    <a:pt x="141" y="180"/>
                    <a:pt x="141" y="182"/>
                  </a:cubicBezTo>
                  <a:cubicBezTo>
                    <a:pt x="141" y="183"/>
                    <a:pt x="138" y="180"/>
                    <a:pt x="137" y="181"/>
                  </a:cubicBezTo>
                  <a:cubicBezTo>
                    <a:pt x="136" y="182"/>
                    <a:pt x="133" y="180"/>
                    <a:pt x="132" y="178"/>
                  </a:cubicBezTo>
                  <a:cubicBezTo>
                    <a:pt x="132" y="176"/>
                    <a:pt x="127" y="179"/>
                    <a:pt x="130" y="180"/>
                  </a:cubicBezTo>
                  <a:cubicBezTo>
                    <a:pt x="133" y="181"/>
                    <a:pt x="132" y="183"/>
                    <a:pt x="132" y="185"/>
                  </a:cubicBezTo>
                  <a:cubicBezTo>
                    <a:pt x="132" y="188"/>
                    <a:pt x="128" y="186"/>
                    <a:pt x="129" y="184"/>
                  </a:cubicBezTo>
                  <a:cubicBezTo>
                    <a:pt x="130" y="181"/>
                    <a:pt x="127" y="182"/>
                    <a:pt x="124" y="183"/>
                  </a:cubicBezTo>
                  <a:cubicBezTo>
                    <a:pt x="122" y="185"/>
                    <a:pt x="124" y="181"/>
                    <a:pt x="123" y="178"/>
                  </a:cubicBezTo>
                  <a:cubicBezTo>
                    <a:pt x="122" y="176"/>
                    <a:pt x="120" y="178"/>
                    <a:pt x="118" y="179"/>
                  </a:cubicBezTo>
                  <a:cubicBezTo>
                    <a:pt x="115" y="179"/>
                    <a:pt x="114" y="180"/>
                    <a:pt x="115" y="181"/>
                  </a:cubicBezTo>
                  <a:cubicBezTo>
                    <a:pt x="117" y="183"/>
                    <a:pt x="117" y="186"/>
                    <a:pt x="114" y="185"/>
                  </a:cubicBezTo>
                  <a:cubicBezTo>
                    <a:pt x="112" y="185"/>
                    <a:pt x="111" y="185"/>
                    <a:pt x="112" y="187"/>
                  </a:cubicBezTo>
                  <a:cubicBezTo>
                    <a:pt x="112" y="189"/>
                    <a:pt x="109" y="189"/>
                    <a:pt x="109" y="188"/>
                  </a:cubicBezTo>
                  <a:cubicBezTo>
                    <a:pt x="108" y="186"/>
                    <a:pt x="104" y="186"/>
                    <a:pt x="103" y="188"/>
                  </a:cubicBezTo>
                  <a:cubicBezTo>
                    <a:pt x="102" y="190"/>
                    <a:pt x="98" y="192"/>
                    <a:pt x="99" y="194"/>
                  </a:cubicBezTo>
                  <a:cubicBezTo>
                    <a:pt x="99" y="196"/>
                    <a:pt x="102" y="193"/>
                    <a:pt x="104" y="194"/>
                  </a:cubicBezTo>
                  <a:cubicBezTo>
                    <a:pt x="106" y="194"/>
                    <a:pt x="104" y="195"/>
                    <a:pt x="105" y="197"/>
                  </a:cubicBezTo>
                  <a:cubicBezTo>
                    <a:pt x="106" y="198"/>
                    <a:pt x="106" y="200"/>
                    <a:pt x="104" y="199"/>
                  </a:cubicBezTo>
                  <a:cubicBezTo>
                    <a:pt x="103" y="197"/>
                    <a:pt x="100" y="197"/>
                    <a:pt x="100" y="199"/>
                  </a:cubicBezTo>
                  <a:cubicBezTo>
                    <a:pt x="100" y="202"/>
                    <a:pt x="98" y="199"/>
                    <a:pt x="96" y="197"/>
                  </a:cubicBezTo>
                  <a:cubicBezTo>
                    <a:pt x="95" y="195"/>
                    <a:pt x="93" y="201"/>
                    <a:pt x="92" y="199"/>
                  </a:cubicBezTo>
                  <a:cubicBezTo>
                    <a:pt x="90" y="198"/>
                    <a:pt x="95" y="194"/>
                    <a:pt x="94" y="192"/>
                  </a:cubicBezTo>
                  <a:cubicBezTo>
                    <a:pt x="92" y="191"/>
                    <a:pt x="92" y="193"/>
                    <a:pt x="89" y="196"/>
                  </a:cubicBezTo>
                  <a:cubicBezTo>
                    <a:pt x="86" y="199"/>
                    <a:pt x="82" y="199"/>
                    <a:pt x="83" y="200"/>
                  </a:cubicBezTo>
                  <a:cubicBezTo>
                    <a:pt x="85" y="202"/>
                    <a:pt x="80" y="203"/>
                    <a:pt x="80" y="205"/>
                  </a:cubicBezTo>
                  <a:cubicBezTo>
                    <a:pt x="79" y="207"/>
                    <a:pt x="73" y="208"/>
                    <a:pt x="69" y="211"/>
                  </a:cubicBezTo>
                  <a:cubicBezTo>
                    <a:pt x="66" y="213"/>
                    <a:pt x="70" y="213"/>
                    <a:pt x="72" y="211"/>
                  </a:cubicBezTo>
                  <a:cubicBezTo>
                    <a:pt x="74" y="209"/>
                    <a:pt x="75" y="210"/>
                    <a:pt x="78" y="208"/>
                  </a:cubicBezTo>
                  <a:cubicBezTo>
                    <a:pt x="82" y="206"/>
                    <a:pt x="85" y="204"/>
                    <a:pt x="87" y="205"/>
                  </a:cubicBezTo>
                  <a:cubicBezTo>
                    <a:pt x="88" y="206"/>
                    <a:pt x="90" y="206"/>
                    <a:pt x="92" y="204"/>
                  </a:cubicBezTo>
                  <a:cubicBezTo>
                    <a:pt x="93" y="202"/>
                    <a:pt x="95" y="202"/>
                    <a:pt x="97" y="204"/>
                  </a:cubicBezTo>
                  <a:cubicBezTo>
                    <a:pt x="99" y="205"/>
                    <a:pt x="94" y="206"/>
                    <a:pt x="96" y="208"/>
                  </a:cubicBezTo>
                  <a:cubicBezTo>
                    <a:pt x="98" y="210"/>
                    <a:pt x="94" y="211"/>
                    <a:pt x="94" y="210"/>
                  </a:cubicBezTo>
                  <a:cubicBezTo>
                    <a:pt x="94" y="208"/>
                    <a:pt x="91" y="206"/>
                    <a:pt x="90" y="208"/>
                  </a:cubicBezTo>
                  <a:cubicBezTo>
                    <a:pt x="90" y="210"/>
                    <a:pt x="88" y="211"/>
                    <a:pt x="86" y="211"/>
                  </a:cubicBezTo>
                  <a:cubicBezTo>
                    <a:pt x="85" y="212"/>
                    <a:pt x="83" y="215"/>
                    <a:pt x="83" y="218"/>
                  </a:cubicBezTo>
                  <a:cubicBezTo>
                    <a:pt x="83" y="221"/>
                    <a:pt x="80" y="218"/>
                    <a:pt x="80" y="220"/>
                  </a:cubicBezTo>
                  <a:cubicBezTo>
                    <a:pt x="80" y="223"/>
                    <a:pt x="76" y="227"/>
                    <a:pt x="72" y="231"/>
                  </a:cubicBezTo>
                  <a:cubicBezTo>
                    <a:pt x="69" y="234"/>
                    <a:pt x="72" y="235"/>
                    <a:pt x="71" y="237"/>
                  </a:cubicBezTo>
                  <a:cubicBezTo>
                    <a:pt x="70" y="239"/>
                    <a:pt x="66" y="237"/>
                    <a:pt x="64" y="238"/>
                  </a:cubicBezTo>
                  <a:cubicBezTo>
                    <a:pt x="63" y="239"/>
                    <a:pt x="65" y="244"/>
                    <a:pt x="63" y="246"/>
                  </a:cubicBezTo>
                  <a:cubicBezTo>
                    <a:pt x="61" y="247"/>
                    <a:pt x="63" y="250"/>
                    <a:pt x="63" y="251"/>
                  </a:cubicBezTo>
                  <a:cubicBezTo>
                    <a:pt x="63" y="253"/>
                    <a:pt x="58" y="250"/>
                    <a:pt x="58" y="252"/>
                  </a:cubicBezTo>
                  <a:cubicBezTo>
                    <a:pt x="58" y="254"/>
                    <a:pt x="53" y="254"/>
                    <a:pt x="52" y="254"/>
                  </a:cubicBezTo>
                  <a:cubicBezTo>
                    <a:pt x="51" y="255"/>
                    <a:pt x="55" y="258"/>
                    <a:pt x="57" y="259"/>
                  </a:cubicBezTo>
                  <a:cubicBezTo>
                    <a:pt x="59" y="261"/>
                    <a:pt x="55" y="262"/>
                    <a:pt x="54" y="260"/>
                  </a:cubicBezTo>
                  <a:cubicBezTo>
                    <a:pt x="54" y="258"/>
                    <a:pt x="51" y="262"/>
                    <a:pt x="47" y="263"/>
                  </a:cubicBezTo>
                  <a:cubicBezTo>
                    <a:pt x="43" y="265"/>
                    <a:pt x="45" y="269"/>
                    <a:pt x="42" y="269"/>
                  </a:cubicBezTo>
                  <a:cubicBezTo>
                    <a:pt x="39" y="269"/>
                    <a:pt x="39" y="274"/>
                    <a:pt x="37" y="275"/>
                  </a:cubicBezTo>
                  <a:cubicBezTo>
                    <a:pt x="35" y="277"/>
                    <a:pt x="36" y="272"/>
                    <a:pt x="33" y="272"/>
                  </a:cubicBezTo>
                  <a:cubicBezTo>
                    <a:pt x="30" y="271"/>
                    <a:pt x="30" y="274"/>
                    <a:pt x="32" y="276"/>
                  </a:cubicBezTo>
                  <a:cubicBezTo>
                    <a:pt x="34" y="279"/>
                    <a:pt x="29" y="277"/>
                    <a:pt x="27" y="279"/>
                  </a:cubicBezTo>
                  <a:cubicBezTo>
                    <a:pt x="25" y="281"/>
                    <a:pt x="20" y="280"/>
                    <a:pt x="19" y="282"/>
                  </a:cubicBezTo>
                  <a:cubicBezTo>
                    <a:pt x="18" y="284"/>
                    <a:pt x="23" y="284"/>
                    <a:pt x="24" y="285"/>
                  </a:cubicBezTo>
                  <a:cubicBezTo>
                    <a:pt x="24" y="287"/>
                    <a:pt x="19" y="286"/>
                    <a:pt x="16" y="286"/>
                  </a:cubicBezTo>
                  <a:cubicBezTo>
                    <a:pt x="14" y="285"/>
                    <a:pt x="14" y="289"/>
                    <a:pt x="12" y="289"/>
                  </a:cubicBezTo>
                  <a:cubicBezTo>
                    <a:pt x="9" y="288"/>
                    <a:pt x="6" y="291"/>
                    <a:pt x="8" y="292"/>
                  </a:cubicBezTo>
                  <a:cubicBezTo>
                    <a:pt x="10" y="294"/>
                    <a:pt x="7" y="294"/>
                    <a:pt x="5" y="293"/>
                  </a:cubicBezTo>
                  <a:cubicBezTo>
                    <a:pt x="3" y="292"/>
                    <a:pt x="2" y="295"/>
                    <a:pt x="1" y="297"/>
                  </a:cubicBezTo>
                  <a:cubicBezTo>
                    <a:pt x="0" y="299"/>
                    <a:pt x="4" y="300"/>
                    <a:pt x="4" y="301"/>
                  </a:cubicBezTo>
                  <a:cubicBezTo>
                    <a:pt x="4" y="302"/>
                    <a:pt x="1" y="304"/>
                    <a:pt x="3" y="304"/>
                  </a:cubicBezTo>
                  <a:cubicBezTo>
                    <a:pt x="6" y="305"/>
                    <a:pt x="4" y="307"/>
                    <a:pt x="2" y="308"/>
                  </a:cubicBezTo>
                  <a:cubicBezTo>
                    <a:pt x="1" y="308"/>
                    <a:pt x="1" y="310"/>
                    <a:pt x="2" y="311"/>
                  </a:cubicBezTo>
                  <a:cubicBezTo>
                    <a:pt x="4" y="313"/>
                    <a:pt x="0" y="314"/>
                    <a:pt x="2" y="317"/>
                  </a:cubicBezTo>
                  <a:cubicBezTo>
                    <a:pt x="4" y="319"/>
                    <a:pt x="5" y="316"/>
                    <a:pt x="6" y="318"/>
                  </a:cubicBezTo>
                  <a:cubicBezTo>
                    <a:pt x="7" y="320"/>
                    <a:pt x="9" y="318"/>
                    <a:pt x="12" y="316"/>
                  </a:cubicBezTo>
                  <a:cubicBezTo>
                    <a:pt x="15" y="313"/>
                    <a:pt x="16" y="318"/>
                    <a:pt x="14" y="318"/>
                  </a:cubicBezTo>
                  <a:cubicBezTo>
                    <a:pt x="11" y="318"/>
                    <a:pt x="9" y="320"/>
                    <a:pt x="9" y="322"/>
                  </a:cubicBezTo>
                  <a:cubicBezTo>
                    <a:pt x="10" y="324"/>
                    <a:pt x="6" y="324"/>
                    <a:pt x="6" y="321"/>
                  </a:cubicBezTo>
                  <a:cubicBezTo>
                    <a:pt x="6" y="318"/>
                    <a:pt x="1" y="321"/>
                    <a:pt x="3" y="323"/>
                  </a:cubicBezTo>
                  <a:cubicBezTo>
                    <a:pt x="5" y="325"/>
                    <a:pt x="2" y="327"/>
                    <a:pt x="2" y="328"/>
                  </a:cubicBezTo>
                  <a:cubicBezTo>
                    <a:pt x="2" y="330"/>
                    <a:pt x="6" y="330"/>
                    <a:pt x="7" y="328"/>
                  </a:cubicBezTo>
                  <a:cubicBezTo>
                    <a:pt x="9" y="326"/>
                    <a:pt x="11" y="326"/>
                    <a:pt x="12" y="328"/>
                  </a:cubicBezTo>
                  <a:cubicBezTo>
                    <a:pt x="13" y="330"/>
                    <a:pt x="10" y="329"/>
                    <a:pt x="10" y="332"/>
                  </a:cubicBezTo>
                  <a:cubicBezTo>
                    <a:pt x="10" y="335"/>
                    <a:pt x="8" y="332"/>
                    <a:pt x="6" y="334"/>
                  </a:cubicBezTo>
                  <a:cubicBezTo>
                    <a:pt x="4" y="337"/>
                    <a:pt x="12" y="341"/>
                    <a:pt x="15" y="341"/>
                  </a:cubicBezTo>
                  <a:cubicBezTo>
                    <a:pt x="17" y="342"/>
                    <a:pt x="20" y="345"/>
                    <a:pt x="25" y="344"/>
                  </a:cubicBezTo>
                  <a:cubicBezTo>
                    <a:pt x="30" y="343"/>
                    <a:pt x="39" y="334"/>
                    <a:pt x="40" y="332"/>
                  </a:cubicBezTo>
                  <a:cubicBezTo>
                    <a:pt x="42" y="331"/>
                    <a:pt x="44" y="333"/>
                    <a:pt x="46" y="331"/>
                  </a:cubicBezTo>
                  <a:cubicBezTo>
                    <a:pt x="48" y="330"/>
                    <a:pt x="47" y="326"/>
                    <a:pt x="48" y="325"/>
                  </a:cubicBezTo>
                  <a:cubicBezTo>
                    <a:pt x="50" y="324"/>
                    <a:pt x="50" y="329"/>
                    <a:pt x="52" y="330"/>
                  </a:cubicBezTo>
                  <a:cubicBezTo>
                    <a:pt x="53" y="330"/>
                    <a:pt x="54" y="331"/>
                    <a:pt x="54" y="333"/>
                  </a:cubicBezTo>
                  <a:cubicBezTo>
                    <a:pt x="55" y="333"/>
                    <a:pt x="56" y="333"/>
                    <a:pt x="56" y="334"/>
                  </a:cubicBezTo>
                  <a:cubicBezTo>
                    <a:pt x="58" y="335"/>
                    <a:pt x="58" y="330"/>
                    <a:pt x="58" y="328"/>
                  </a:cubicBezTo>
                  <a:cubicBezTo>
                    <a:pt x="58" y="327"/>
                    <a:pt x="60" y="323"/>
                    <a:pt x="60" y="321"/>
                  </a:cubicBezTo>
                  <a:cubicBezTo>
                    <a:pt x="59" y="319"/>
                    <a:pt x="64" y="321"/>
                    <a:pt x="65" y="319"/>
                  </a:cubicBezTo>
                  <a:cubicBezTo>
                    <a:pt x="66" y="318"/>
                    <a:pt x="66" y="312"/>
                    <a:pt x="65" y="311"/>
                  </a:cubicBezTo>
                  <a:cubicBezTo>
                    <a:pt x="63" y="311"/>
                    <a:pt x="63" y="307"/>
                    <a:pt x="64" y="307"/>
                  </a:cubicBezTo>
                  <a:cubicBezTo>
                    <a:pt x="66" y="307"/>
                    <a:pt x="68" y="306"/>
                    <a:pt x="68" y="303"/>
                  </a:cubicBezTo>
                  <a:cubicBezTo>
                    <a:pt x="67" y="300"/>
                    <a:pt x="62" y="300"/>
                    <a:pt x="62" y="297"/>
                  </a:cubicBezTo>
                  <a:cubicBezTo>
                    <a:pt x="62" y="294"/>
                    <a:pt x="64" y="293"/>
                    <a:pt x="62" y="289"/>
                  </a:cubicBezTo>
                  <a:cubicBezTo>
                    <a:pt x="60" y="285"/>
                    <a:pt x="63" y="283"/>
                    <a:pt x="62" y="281"/>
                  </a:cubicBezTo>
                  <a:cubicBezTo>
                    <a:pt x="62" y="279"/>
                    <a:pt x="61" y="276"/>
                    <a:pt x="63" y="272"/>
                  </a:cubicBezTo>
                  <a:cubicBezTo>
                    <a:pt x="66" y="268"/>
                    <a:pt x="70" y="266"/>
                    <a:pt x="72" y="267"/>
                  </a:cubicBezTo>
                  <a:cubicBezTo>
                    <a:pt x="73" y="267"/>
                    <a:pt x="76" y="269"/>
                    <a:pt x="77" y="266"/>
                  </a:cubicBezTo>
                  <a:cubicBezTo>
                    <a:pt x="78" y="264"/>
                    <a:pt x="78" y="262"/>
                    <a:pt x="77" y="261"/>
                  </a:cubicBezTo>
                  <a:cubicBezTo>
                    <a:pt x="76" y="261"/>
                    <a:pt x="73" y="260"/>
                    <a:pt x="75" y="257"/>
                  </a:cubicBezTo>
                  <a:cubicBezTo>
                    <a:pt x="78" y="254"/>
                    <a:pt x="80" y="250"/>
                    <a:pt x="81" y="246"/>
                  </a:cubicBezTo>
                  <a:cubicBezTo>
                    <a:pt x="81" y="243"/>
                    <a:pt x="80" y="240"/>
                    <a:pt x="81" y="239"/>
                  </a:cubicBezTo>
                  <a:cubicBezTo>
                    <a:pt x="82" y="237"/>
                    <a:pt x="85" y="239"/>
                    <a:pt x="88" y="237"/>
                  </a:cubicBezTo>
                  <a:cubicBezTo>
                    <a:pt x="90" y="235"/>
                    <a:pt x="88" y="233"/>
                    <a:pt x="89" y="232"/>
                  </a:cubicBezTo>
                  <a:cubicBezTo>
                    <a:pt x="90" y="231"/>
                    <a:pt x="92" y="227"/>
                    <a:pt x="94" y="226"/>
                  </a:cubicBezTo>
                  <a:cubicBezTo>
                    <a:pt x="95" y="225"/>
                    <a:pt x="97" y="223"/>
                    <a:pt x="96" y="221"/>
                  </a:cubicBezTo>
                  <a:cubicBezTo>
                    <a:pt x="94" y="220"/>
                    <a:pt x="98" y="218"/>
                    <a:pt x="98" y="215"/>
                  </a:cubicBezTo>
                  <a:cubicBezTo>
                    <a:pt x="98" y="213"/>
                    <a:pt x="102" y="211"/>
                    <a:pt x="104" y="211"/>
                  </a:cubicBezTo>
                  <a:cubicBezTo>
                    <a:pt x="107" y="211"/>
                    <a:pt x="111" y="211"/>
                    <a:pt x="111" y="208"/>
                  </a:cubicBezTo>
                  <a:cubicBezTo>
                    <a:pt x="111" y="206"/>
                    <a:pt x="109" y="201"/>
                    <a:pt x="113" y="202"/>
                  </a:cubicBezTo>
                  <a:cubicBezTo>
                    <a:pt x="116" y="204"/>
                    <a:pt x="119" y="202"/>
                    <a:pt x="122" y="204"/>
                  </a:cubicBezTo>
                  <a:cubicBezTo>
                    <a:pt x="124" y="206"/>
                    <a:pt x="127" y="205"/>
                    <a:pt x="127" y="202"/>
                  </a:cubicBezTo>
                  <a:cubicBezTo>
                    <a:pt x="127" y="199"/>
                    <a:pt x="128" y="194"/>
                    <a:pt x="132" y="196"/>
                  </a:cubicBezTo>
                  <a:cubicBezTo>
                    <a:pt x="132" y="196"/>
                    <a:pt x="132" y="196"/>
                    <a:pt x="133" y="196"/>
                  </a:cubicBezTo>
                  <a:cubicBezTo>
                    <a:pt x="134" y="194"/>
                    <a:pt x="136" y="192"/>
                    <a:pt x="138" y="192"/>
                  </a:cubicBezTo>
                  <a:cubicBezTo>
                    <a:pt x="142" y="193"/>
                    <a:pt x="144" y="198"/>
                    <a:pt x="148" y="199"/>
                  </a:cubicBezTo>
                  <a:cubicBezTo>
                    <a:pt x="152" y="200"/>
                    <a:pt x="156" y="201"/>
                    <a:pt x="157" y="199"/>
                  </a:cubicBezTo>
                  <a:cubicBezTo>
                    <a:pt x="158" y="197"/>
                    <a:pt x="161" y="201"/>
                    <a:pt x="163" y="200"/>
                  </a:cubicBezTo>
                  <a:cubicBezTo>
                    <a:pt x="166" y="199"/>
                    <a:pt x="166" y="204"/>
                    <a:pt x="168" y="201"/>
                  </a:cubicBezTo>
                  <a:cubicBezTo>
                    <a:pt x="170" y="198"/>
                    <a:pt x="168" y="196"/>
                    <a:pt x="172" y="196"/>
                  </a:cubicBezTo>
                  <a:cubicBezTo>
                    <a:pt x="176" y="197"/>
                    <a:pt x="173" y="192"/>
                    <a:pt x="173" y="189"/>
                  </a:cubicBezTo>
                  <a:cubicBezTo>
                    <a:pt x="173" y="186"/>
                    <a:pt x="178" y="186"/>
                    <a:pt x="178" y="183"/>
                  </a:cubicBezTo>
                  <a:cubicBezTo>
                    <a:pt x="178" y="181"/>
                    <a:pt x="186" y="183"/>
                    <a:pt x="187" y="181"/>
                  </a:cubicBezTo>
                  <a:cubicBezTo>
                    <a:pt x="188" y="180"/>
                    <a:pt x="192" y="179"/>
                    <a:pt x="194" y="181"/>
                  </a:cubicBezTo>
                  <a:cubicBezTo>
                    <a:pt x="195" y="184"/>
                    <a:pt x="202" y="185"/>
                    <a:pt x="202" y="187"/>
                  </a:cubicBezTo>
                  <a:cubicBezTo>
                    <a:pt x="203" y="189"/>
                    <a:pt x="202" y="190"/>
                    <a:pt x="202" y="192"/>
                  </a:cubicBezTo>
                  <a:cubicBezTo>
                    <a:pt x="203" y="191"/>
                    <a:pt x="205" y="190"/>
                    <a:pt x="206" y="190"/>
                  </a:cubicBezTo>
                  <a:cubicBezTo>
                    <a:pt x="209" y="190"/>
                    <a:pt x="211" y="186"/>
                    <a:pt x="213" y="187"/>
                  </a:cubicBezTo>
                  <a:cubicBezTo>
                    <a:pt x="215" y="187"/>
                    <a:pt x="217" y="187"/>
                    <a:pt x="217" y="184"/>
                  </a:cubicBezTo>
                  <a:cubicBezTo>
                    <a:pt x="215" y="183"/>
                    <a:pt x="212" y="182"/>
                    <a:pt x="211" y="184"/>
                  </a:cubicBezTo>
                  <a:close/>
                  <a:moveTo>
                    <a:pt x="61" y="25"/>
                  </a:moveTo>
                  <a:cubicBezTo>
                    <a:pt x="64" y="25"/>
                    <a:pt x="57" y="29"/>
                    <a:pt x="56" y="33"/>
                  </a:cubicBezTo>
                  <a:cubicBezTo>
                    <a:pt x="55" y="36"/>
                    <a:pt x="61" y="40"/>
                    <a:pt x="64" y="42"/>
                  </a:cubicBezTo>
                  <a:cubicBezTo>
                    <a:pt x="67" y="45"/>
                    <a:pt x="74" y="44"/>
                    <a:pt x="76" y="43"/>
                  </a:cubicBezTo>
                  <a:cubicBezTo>
                    <a:pt x="79" y="41"/>
                    <a:pt x="78" y="36"/>
                    <a:pt x="81" y="36"/>
                  </a:cubicBezTo>
                  <a:cubicBezTo>
                    <a:pt x="84" y="37"/>
                    <a:pt x="82" y="34"/>
                    <a:pt x="85" y="33"/>
                  </a:cubicBezTo>
                  <a:cubicBezTo>
                    <a:pt x="88" y="32"/>
                    <a:pt x="88" y="35"/>
                    <a:pt x="86" y="38"/>
                  </a:cubicBezTo>
                  <a:cubicBezTo>
                    <a:pt x="84" y="40"/>
                    <a:pt x="90" y="40"/>
                    <a:pt x="93" y="37"/>
                  </a:cubicBezTo>
                  <a:cubicBezTo>
                    <a:pt x="96" y="34"/>
                    <a:pt x="97" y="37"/>
                    <a:pt x="96" y="40"/>
                  </a:cubicBezTo>
                  <a:cubicBezTo>
                    <a:pt x="96" y="43"/>
                    <a:pt x="89" y="41"/>
                    <a:pt x="86" y="44"/>
                  </a:cubicBezTo>
                  <a:cubicBezTo>
                    <a:pt x="84" y="48"/>
                    <a:pt x="77" y="45"/>
                    <a:pt x="73" y="49"/>
                  </a:cubicBezTo>
                  <a:cubicBezTo>
                    <a:pt x="70" y="53"/>
                    <a:pt x="76" y="53"/>
                    <a:pt x="81" y="52"/>
                  </a:cubicBezTo>
                  <a:cubicBezTo>
                    <a:pt x="85" y="51"/>
                    <a:pt x="94" y="50"/>
                    <a:pt x="98" y="51"/>
                  </a:cubicBezTo>
                  <a:cubicBezTo>
                    <a:pt x="101" y="52"/>
                    <a:pt x="96" y="53"/>
                    <a:pt x="90" y="53"/>
                  </a:cubicBezTo>
                  <a:cubicBezTo>
                    <a:pt x="84" y="53"/>
                    <a:pt x="82" y="55"/>
                    <a:pt x="83" y="56"/>
                  </a:cubicBezTo>
                  <a:cubicBezTo>
                    <a:pt x="83" y="58"/>
                    <a:pt x="75" y="54"/>
                    <a:pt x="74" y="58"/>
                  </a:cubicBezTo>
                  <a:cubicBezTo>
                    <a:pt x="74" y="61"/>
                    <a:pt x="82" y="62"/>
                    <a:pt x="83" y="65"/>
                  </a:cubicBezTo>
                  <a:cubicBezTo>
                    <a:pt x="84" y="67"/>
                    <a:pt x="89" y="65"/>
                    <a:pt x="91" y="65"/>
                  </a:cubicBezTo>
                  <a:cubicBezTo>
                    <a:pt x="93" y="66"/>
                    <a:pt x="88" y="68"/>
                    <a:pt x="87" y="69"/>
                  </a:cubicBezTo>
                  <a:cubicBezTo>
                    <a:pt x="86" y="70"/>
                    <a:pt x="93" y="71"/>
                    <a:pt x="94" y="73"/>
                  </a:cubicBezTo>
                  <a:cubicBezTo>
                    <a:pt x="95" y="75"/>
                    <a:pt x="100" y="74"/>
                    <a:pt x="99" y="71"/>
                  </a:cubicBezTo>
                  <a:cubicBezTo>
                    <a:pt x="99" y="68"/>
                    <a:pt x="104" y="58"/>
                    <a:pt x="109" y="56"/>
                  </a:cubicBezTo>
                  <a:cubicBezTo>
                    <a:pt x="115" y="54"/>
                    <a:pt x="112" y="52"/>
                    <a:pt x="112" y="49"/>
                  </a:cubicBezTo>
                  <a:cubicBezTo>
                    <a:pt x="113" y="46"/>
                    <a:pt x="118" y="48"/>
                    <a:pt x="116" y="46"/>
                  </a:cubicBezTo>
                  <a:cubicBezTo>
                    <a:pt x="115" y="43"/>
                    <a:pt x="116" y="42"/>
                    <a:pt x="119" y="39"/>
                  </a:cubicBezTo>
                  <a:cubicBezTo>
                    <a:pt x="123" y="35"/>
                    <a:pt x="125" y="38"/>
                    <a:pt x="129" y="36"/>
                  </a:cubicBezTo>
                  <a:cubicBezTo>
                    <a:pt x="134" y="34"/>
                    <a:pt x="136" y="37"/>
                    <a:pt x="131" y="37"/>
                  </a:cubicBezTo>
                  <a:cubicBezTo>
                    <a:pt x="127" y="38"/>
                    <a:pt x="129" y="42"/>
                    <a:pt x="132" y="44"/>
                  </a:cubicBezTo>
                  <a:cubicBezTo>
                    <a:pt x="136" y="45"/>
                    <a:pt x="133" y="46"/>
                    <a:pt x="135" y="47"/>
                  </a:cubicBezTo>
                  <a:cubicBezTo>
                    <a:pt x="138" y="47"/>
                    <a:pt x="137" y="51"/>
                    <a:pt x="134" y="55"/>
                  </a:cubicBezTo>
                  <a:cubicBezTo>
                    <a:pt x="130" y="58"/>
                    <a:pt x="135" y="59"/>
                    <a:pt x="142" y="56"/>
                  </a:cubicBezTo>
                  <a:cubicBezTo>
                    <a:pt x="149" y="54"/>
                    <a:pt x="144" y="59"/>
                    <a:pt x="147" y="61"/>
                  </a:cubicBezTo>
                  <a:cubicBezTo>
                    <a:pt x="149" y="63"/>
                    <a:pt x="154" y="59"/>
                    <a:pt x="157" y="56"/>
                  </a:cubicBezTo>
                  <a:cubicBezTo>
                    <a:pt x="160" y="52"/>
                    <a:pt x="165" y="53"/>
                    <a:pt x="164" y="51"/>
                  </a:cubicBezTo>
                  <a:cubicBezTo>
                    <a:pt x="164" y="49"/>
                    <a:pt x="161" y="48"/>
                    <a:pt x="158" y="49"/>
                  </a:cubicBezTo>
                  <a:cubicBezTo>
                    <a:pt x="156" y="51"/>
                    <a:pt x="149" y="50"/>
                    <a:pt x="152" y="48"/>
                  </a:cubicBezTo>
                  <a:cubicBezTo>
                    <a:pt x="154" y="46"/>
                    <a:pt x="153" y="44"/>
                    <a:pt x="150" y="44"/>
                  </a:cubicBezTo>
                  <a:cubicBezTo>
                    <a:pt x="147" y="45"/>
                    <a:pt x="141" y="43"/>
                    <a:pt x="144" y="42"/>
                  </a:cubicBezTo>
                  <a:cubicBezTo>
                    <a:pt x="146" y="41"/>
                    <a:pt x="141" y="37"/>
                    <a:pt x="139" y="37"/>
                  </a:cubicBezTo>
                  <a:cubicBezTo>
                    <a:pt x="136" y="37"/>
                    <a:pt x="137" y="34"/>
                    <a:pt x="137" y="32"/>
                  </a:cubicBezTo>
                  <a:cubicBezTo>
                    <a:pt x="137" y="30"/>
                    <a:pt x="130" y="29"/>
                    <a:pt x="131" y="29"/>
                  </a:cubicBezTo>
                  <a:cubicBezTo>
                    <a:pt x="133" y="28"/>
                    <a:pt x="128" y="26"/>
                    <a:pt x="127" y="28"/>
                  </a:cubicBezTo>
                  <a:cubicBezTo>
                    <a:pt x="126" y="29"/>
                    <a:pt x="124" y="29"/>
                    <a:pt x="124" y="27"/>
                  </a:cubicBezTo>
                  <a:cubicBezTo>
                    <a:pt x="124" y="24"/>
                    <a:pt x="118" y="25"/>
                    <a:pt x="116" y="25"/>
                  </a:cubicBezTo>
                  <a:cubicBezTo>
                    <a:pt x="113" y="25"/>
                    <a:pt x="115" y="20"/>
                    <a:pt x="112" y="19"/>
                  </a:cubicBezTo>
                  <a:cubicBezTo>
                    <a:pt x="110" y="17"/>
                    <a:pt x="107" y="22"/>
                    <a:pt x="105" y="22"/>
                  </a:cubicBezTo>
                  <a:cubicBezTo>
                    <a:pt x="104" y="21"/>
                    <a:pt x="107" y="18"/>
                    <a:pt x="108" y="16"/>
                  </a:cubicBezTo>
                  <a:cubicBezTo>
                    <a:pt x="109" y="13"/>
                    <a:pt x="100" y="10"/>
                    <a:pt x="99" y="13"/>
                  </a:cubicBezTo>
                  <a:cubicBezTo>
                    <a:pt x="98" y="15"/>
                    <a:pt x="96" y="9"/>
                    <a:pt x="94" y="9"/>
                  </a:cubicBezTo>
                  <a:cubicBezTo>
                    <a:pt x="93" y="8"/>
                    <a:pt x="94" y="12"/>
                    <a:pt x="92" y="13"/>
                  </a:cubicBezTo>
                  <a:cubicBezTo>
                    <a:pt x="91" y="13"/>
                    <a:pt x="88" y="15"/>
                    <a:pt x="91" y="17"/>
                  </a:cubicBezTo>
                  <a:cubicBezTo>
                    <a:pt x="94" y="19"/>
                    <a:pt x="97" y="28"/>
                    <a:pt x="96" y="29"/>
                  </a:cubicBezTo>
                  <a:cubicBezTo>
                    <a:pt x="96" y="31"/>
                    <a:pt x="88" y="23"/>
                    <a:pt x="87" y="19"/>
                  </a:cubicBezTo>
                  <a:cubicBezTo>
                    <a:pt x="87" y="15"/>
                    <a:pt x="82" y="12"/>
                    <a:pt x="81" y="14"/>
                  </a:cubicBezTo>
                  <a:cubicBezTo>
                    <a:pt x="80" y="17"/>
                    <a:pt x="77" y="18"/>
                    <a:pt x="78" y="21"/>
                  </a:cubicBezTo>
                  <a:cubicBezTo>
                    <a:pt x="79" y="24"/>
                    <a:pt x="76" y="25"/>
                    <a:pt x="76" y="23"/>
                  </a:cubicBezTo>
                  <a:cubicBezTo>
                    <a:pt x="76" y="20"/>
                    <a:pt x="71" y="18"/>
                    <a:pt x="69" y="18"/>
                  </a:cubicBezTo>
                  <a:cubicBezTo>
                    <a:pt x="68" y="17"/>
                    <a:pt x="74" y="16"/>
                    <a:pt x="77" y="15"/>
                  </a:cubicBezTo>
                  <a:cubicBezTo>
                    <a:pt x="79" y="14"/>
                    <a:pt x="74" y="12"/>
                    <a:pt x="72" y="13"/>
                  </a:cubicBezTo>
                  <a:cubicBezTo>
                    <a:pt x="69" y="15"/>
                    <a:pt x="66" y="12"/>
                    <a:pt x="65" y="14"/>
                  </a:cubicBezTo>
                  <a:cubicBezTo>
                    <a:pt x="63" y="17"/>
                    <a:pt x="61" y="14"/>
                    <a:pt x="59" y="14"/>
                  </a:cubicBezTo>
                  <a:cubicBezTo>
                    <a:pt x="56" y="13"/>
                    <a:pt x="54" y="18"/>
                    <a:pt x="52" y="17"/>
                  </a:cubicBezTo>
                  <a:cubicBezTo>
                    <a:pt x="50" y="16"/>
                    <a:pt x="49" y="21"/>
                    <a:pt x="52" y="25"/>
                  </a:cubicBezTo>
                  <a:cubicBezTo>
                    <a:pt x="55" y="30"/>
                    <a:pt x="57" y="24"/>
                    <a:pt x="61" y="25"/>
                  </a:cubicBezTo>
                  <a:close/>
                  <a:moveTo>
                    <a:pt x="53" y="40"/>
                  </a:moveTo>
                  <a:cubicBezTo>
                    <a:pt x="55" y="40"/>
                    <a:pt x="57" y="44"/>
                    <a:pt x="59" y="44"/>
                  </a:cubicBezTo>
                  <a:cubicBezTo>
                    <a:pt x="60" y="44"/>
                    <a:pt x="56" y="39"/>
                    <a:pt x="53" y="37"/>
                  </a:cubicBezTo>
                  <a:cubicBezTo>
                    <a:pt x="51" y="34"/>
                    <a:pt x="51" y="31"/>
                    <a:pt x="48" y="32"/>
                  </a:cubicBezTo>
                  <a:cubicBezTo>
                    <a:pt x="44" y="33"/>
                    <a:pt x="51" y="39"/>
                    <a:pt x="53" y="40"/>
                  </a:cubicBezTo>
                  <a:close/>
                  <a:moveTo>
                    <a:pt x="112" y="9"/>
                  </a:moveTo>
                  <a:cubicBezTo>
                    <a:pt x="114" y="11"/>
                    <a:pt x="110" y="11"/>
                    <a:pt x="111" y="13"/>
                  </a:cubicBezTo>
                  <a:cubicBezTo>
                    <a:pt x="117" y="18"/>
                    <a:pt x="139" y="12"/>
                    <a:pt x="142" y="14"/>
                  </a:cubicBezTo>
                  <a:cubicBezTo>
                    <a:pt x="145" y="15"/>
                    <a:pt x="124" y="17"/>
                    <a:pt x="124" y="20"/>
                  </a:cubicBezTo>
                  <a:cubicBezTo>
                    <a:pt x="125" y="22"/>
                    <a:pt x="143" y="24"/>
                    <a:pt x="144" y="22"/>
                  </a:cubicBezTo>
                  <a:cubicBezTo>
                    <a:pt x="146" y="21"/>
                    <a:pt x="149" y="25"/>
                    <a:pt x="154" y="26"/>
                  </a:cubicBezTo>
                  <a:cubicBezTo>
                    <a:pt x="160" y="26"/>
                    <a:pt x="160" y="23"/>
                    <a:pt x="164" y="23"/>
                  </a:cubicBezTo>
                  <a:cubicBezTo>
                    <a:pt x="168" y="23"/>
                    <a:pt x="175" y="21"/>
                    <a:pt x="175" y="18"/>
                  </a:cubicBezTo>
                  <a:cubicBezTo>
                    <a:pt x="175" y="16"/>
                    <a:pt x="187" y="13"/>
                    <a:pt x="186" y="9"/>
                  </a:cubicBezTo>
                  <a:cubicBezTo>
                    <a:pt x="185" y="5"/>
                    <a:pt x="173" y="8"/>
                    <a:pt x="170" y="6"/>
                  </a:cubicBezTo>
                  <a:cubicBezTo>
                    <a:pt x="166" y="4"/>
                    <a:pt x="158" y="2"/>
                    <a:pt x="157" y="5"/>
                  </a:cubicBezTo>
                  <a:cubicBezTo>
                    <a:pt x="156" y="7"/>
                    <a:pt x="154" y="8"/>
                    <a:pt x="152" y="7"/>
                  </a:cubicBezTo>
                  <a:cubicBezTo>
                    <a:pt x="151" y="6"/>
                    <a:pt x="153" y="0"/>
                    <a:pt x="148" y="1"/>
                  </a:cubicBezTo>
                  <a:cubicBezTo>
                    <a:pt x="142" y="3"/>
                    <a:pt x="147" y="9"/>
                    <a:pt x="146" y="10"/>
                  </a:cubicBezTo>
                  <a:cubicBezTo>
                    <a:pt x="145" y="10"/>
                    <a:pt x="140" y="9"/>
                    <a:pt x="139" y="6"/>
                  </a:cubicBezTo>
                  <a:cubicBezTo>
                    <a:pt x="139" y="3"/>
                    <a:pt x="133" y="9"/>
                    <a:pt x="133" y="6"/>
                  </a:cubicBezTo>
                  <a:cubicBezTo>
                    <a:pt x="132" y="2"/>
                    <a:pt x="125" y="0"/>
                    <a:pt x="123" y="0"/>
                  </a:cubicBezTo>
                  <a:cubicBezTo>
                    <a:pt x="122" y="0"/>
                    <a:pt x="125" y="3"/>
                    <a:pt x="124" y="4"/>
                  </a:cubicBezTo>
                  <a:cubicBezTo>
                    <a:pt x="123" y="6"/>
                    <a:pt x="119" y="3"/>
                    <a:pt x="118" y="2"/>
                  </a:cubicBezTo>
                  <a:cubicBezTo>
                    <a:pt x="116" y="2"/>
                    <a:pt x="119" y="6"/>
                    <a:pt x="118" y="7"/>
                  </a:cubicBezTo>
                  <a:cubicBezTo>
                    <a:pt x="117" y="9"/>
                    <a:pt x="114" y="3"/>
                    <a:pt x="112" y="3"/>
                  </a:cubicBezTo>
                  <a:cubicBezTo>
                    <a:pt x="109" y="3"/>
                    <a:pt x="110" y="6"/>
                    <a:pt x="108" y="6"/>
                  </a:cubicBezTo>
                  <a:cubicBezTo>
                    <a:pt x="106" y="6"/>
                    <a:pt x="111" y="8"/>
                    <a:pt x="112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4" name="Freeform 147">
              <a:extLst>
                <a:ext uri="{FF2B5EF4-FFF2-40B4-BE49-F238E27FC236}">
                  <a16:creationId xmlns:a16="http://schemas.microsoft.com/office/drawing/2014/main" id="{69DBF52E-60A4-A0D7-25D1-4FD0EFDC9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211" y="2518123"/>
              <a:ext cx="75666" cy="30074"/>
            </a:xfrm>
            <a:custGeom>
              <a:avLst/>
              <a:gdLst>
                <a:gd name="T0" fmla="*/ 13 w 29"/>
                <a:gd name="T1" fmla="*/ 1 h 10"/>
                <a:gd name="T2" fmla="*/ 3 w 29"/>
                <a:gd name="T3" fmla="*/ 5 h 10"/>
                <a:gd name="T4" fmla="*/ 18 w 29"/>
                <a:gd name="T5" fmla="*/ 8 h 10"/>
                <a:gd name="T6" fmla="*/ 29 w 29"/>
                <a:gd name="T7" fmla="*/ 6 h 10"/>
                <a:gd name="T8" fmla="*/ 13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13" y="1"/>
                  </a:moveTo>
                  <a:cubicBezTo>
                    <a:pt x="11" y="3"/>
                    <a:pt x="0" y="2"/>
                    <a:pt x="3" y="5"/>
                  </a:cubicBezTo>
                  <a:cubicBezTo>
                    <a:pt x="5" y="7"/>
                    <a:pt x="14" y="6"/>
                    <a:pt x="18" y="8"/>
                  </a:cubicBezTo>
                  <a:cubicBezTo>
                    <a:pt x="23" y="10"/>
                    <a:pt x="29" y="8"/>
                    <a:pt x="29" y="6"/>
                  </a:cubicBezTo>
                  <a:cubicBezTo>
                    <a:pt x="29" y="5"/>
                    <a:pt x="15" y="0"/>
                    <a:pt x="1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5" name="Freeform 148">
              <a:extLst>
                <a:ext uri="{FF2B5EF4-FFF2-40B4-BE49-F238E27FC236}">
                  <a16:creationId xmlns:a16="http://schemas.microsoft.com/office/drawing/2014/main" id="{8AD942DF-9295-F215-7F25-CB384D10D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0197" y="3149677"/>
              <a:ext cx="376141" cy="427302"/>
            </a:xfrm>
            <a:custGeom>
              <a:avLst/>
              <a:gdLst>
                <a:gd name="T0" fmla="*/ 128 w 145"/>
                <a:gd name="T1" fmla="*/ 18 h 144"/>
                <a:gd name="T2" fmla="*/ 104 w 145"/>
                <a:gd name="T3" fmla="*/ 7 h 144"/>
                <a:gd name="T4" fmla="*/ 101 w 145"/>
                <a:gd name="T5" fmla="*/ 23 h 144"/>
                <a:gd name="T6" fmla="*/ 91 w 145"/>
                <a:gd name="T7" fmla="*/ 31 h 144"/>
                <a:gd name="T8" fmla="*/ 90 w 145"/>
                <a:gd name="T9" fmla="*/ 42 h 144"/>
                <a:gd name="T10" fmla="*/ 98 w 145"/>
                <a:gd name="T11" fmla="*/ 39 h 144"/>
                <a:gd name="T12" fmla="*/ 100 w 145"/>
                <a:gd name="T13" fmla="*/ 32 h 144"/>
                <a:gd name="T14" fmla="*/ 118 w 145"/>
                <a:gd name="T15" fmla="*/ 33 h 144"/>
                <a:gd name="T16" fmla="*/ 135 w 145"/>
                <a:gd name="T17" fmla="*/ 24 h 144"/>
                <a:gd name="T18" fmla="*/ 137 w 145"/>
                <a:gd name="T19" fmla="*/ 16 h 144"/>
                <a:gd name="T20" fmla="*/ 89 w 145"/>
                <a:gd name="T21" fmla="*/ 61 h 144"/>
                <a:gd name="T22" fmla="*/ 80 w 145"/>
                <a:gd name="T23" fmla="*/ 80 h 144"/>
                <a:gd name="T24" fmla="*/ 67 w 145"/>
                <a:gd name="T25" fmla="*/ 84 h 144"/>
                <a:gd name="T26" fmla="*/ 55 w 145"/>
                <a:gd name="T27" fmla="*/ 99 h 144"/>
                <a:gd name="T28" fmla="*/ 40 w 145"/>
                <a:gd name="T29" fmla="*/ 102 h 144"/>
                <a:gd name="T30" fmla="*/ 14 w 145"/>
                <a:gd name="T31" fmla="*/ 112 h 144"/>
                <a:gd name="T32" fmla="*/ 24 w 145"/>
                <a:gd name="T33" fmla="*/ 115 h 144"/>
                <a:gd name="T34" fmla="*/ 48 w 145"/>
                <a:gd name="T35" fmla="*/ 117 h 144"/>
                <a:gd name="T36" fmla="*/ 61 w 145"/>
                <a:gd name="T37" fmla="*/ 111 h 144"/>
                <a:gd name="T38" fmla="*/ 74 w 145"/>
                <a:gd name="T39" fmla="*/ 109 h 144"/>
                <a:gd name="T40" fmla="*/ 86 w 145"/>
                <a:gd name="T41" fmla="*/ 104 h 144"/>
                <a:gd name="T42" fmla="*/ 96 w 145"/>
                <a:gd name="T43" fmla="*/ 91 h 144"/>
                <a:gd name="T44" fmla="*/ 106 w 145"/>
                <a:gd name="T45" fmla="*/ 69 h 144"/>
                <a:gd name="T46" fmla="*/ 91 w 145"/>
                <a:gd name="T47" fmla="*/ 50 h 144"/>
                <a:gd name="T48" fmla="*/ 28 w 145"/>
                <a:gd name="T49" fmla="*/ 117 h 144"/>
                <a:gd name="T50" fmla="*/ 32 w 145"/>
                <a:gd name="T51" fmla="*/ 126 h 144"/>
                <a:gd name="T52" fmla="*/ 45 w 145"/>
                <a:gd name="T53" fmla="*/ 115 h 144"/>
                <a:gd name="T54" fmla="*/ 19 w 145"/>
                <a:gd name="T55" fmla="*/ 124 h 144"/>
                <a:gd name="T56" fmla="*/ 5 w 145"/>
                <a:gd name="T57" fmla="*/ 122 h 144"/>
                <a:gd name="T58" fmla="*/ 7 w 145"/>
                <a:gd name="T59" fmla="*/ 125 h 144"/>
                <a:gd name="T60" fmla="*/ 11 w 145"/>
                <a:gd name="T61" fmla="*/ 144 h 144"/>
                <a:gd name="T62" fmla="*/ 19 w 145"/>
                <a:gd name="T63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144">
                  <a:moveTo>
                    <a:pt x="137" y="16"/>
                  </a:moveTo>
                  <a:cubicBezTo>
                    <a:pt x="135" y="13"/>
                    <a:pt x="132" y="17"/>
                    <a:pt x="128" y="18"/>
                  </a:cubicBezTo>
                  <a:cubicBezTo>
                    <a:pt x="124" y="18"/>
                    <a:pt x="113" y="9"/>
                    <a:pt x="110" y="4"/>
                  </a:cubicBezTo>
                  <a:cubicBezTo>
                    <a:pt x="107" y="0"/>
                    <a:pt x="102" y="3"/>
                    <a:pt x="104" y="7"/>
                  </a:cubicBezTo>
                  <a:cubicBezTo>
                    <a:pt x="107" y="10"/>
                    <a:pt x="104" y="11"/>
                    <a:pt x="104" y="15"/>
                  </a:cubicBezTo>
                  <a:cubicBezTo>
                    <a:pt x="104" y="20"/>
                    <a:pt x="101" y="20"/>
                    <a:pt x="101" y="23"/>
                  </a:cubicBezTo>
                  <a:cubicBezTo>
                    <a:pt x="102" y="26"/>
                    <a:pt x="97" y="25"/>
                    <a:pt x="94" y="26"/>
                  </a:cubicBezTo>
                  <a:cubicBezTo>
                    <a:pt x="91" y="26"/>
                    <a:pt x="95" y="29"/>
                    <a:pt x="91" y="31"/>
                  </a:cubicBezTo>
                  <a:cubicBezTo>
                    <a:pt x="88" y="32"/>
                    <a:pt x="88" y="35"/>
                    <a:pt x="90" y="36"/>
                  </a:cubicBezTo>
                  <a:cubicBezTo>
                    <a:pt x="91" y="37"/>
                    <a:pt x="90" y="40"/>
                    <a:pt x="90" y="42"/>
                  </a:cubicBezTo>
                  <a:cubicBezTo>
                    <a:pt x="89" y="44"/>
                    <a:pt x="92" y="43"/>
                    <a:pt x="94" y="40"/>
                  </a:cubicBezTo>
                  <a:cubicBezTo>
                    <a:pt x="96" y="38"/>
                    <a:pt x="98" y="42"/>
                    <a:pt x="98" y="39"/>
                  </a:cubicBezTo>
                  <a:cubicBezTo>
                    <a:pt x="99" y="37"/>
                    <a:pt x="93" y="36"/>
                    <a:pt x="93" y="33"/>
                  </a:cubicBezTo>
                  <a:cubicBezTo>
                    <a:pt x="94" y="31"/>
                    <a:pt x="97" y="34"/>
                    <a:pt x="100" y="32"/>
                  </a:cubicBezTo>
                  <a:cubicBezTo>
                    <a:pt x="103" y="31"/>
                    <a:pt x="109" y="32"/>
                    <a:pt x="113" y="35"/>
                  </a:cubicBezTo>
                  <a:cubicBezTo>
                    <a:pt x="117" y="39"/>
                    <a:pt x="118" y="37"/>
                    <a:pt x="118" y="33"/>
                  </a:cubicBezTo>
                  <a:cubicBezTo>
                    <a:pt x="119" y="30"/>
                    <a:pt x="125" y="28"/>
                    <a:pt x="131" y="28"/>
                  </a:cubicBezTo>
                  <a:cubicBezTo>
                    <a:pt x="136" y="28"/>
                    <a:pt x="137" y="25"/>
                    <a:pt x="135" y="24"/>
                  </a:cubicBezTo>
                  <a:cubicBezTo>
                    <a:pt x="133" y="23"/>
                    <a:pt x="145" y="15"/>
                    <a:pt x="144" y="13"/>
                  </a:cubicBezTo>
                  <a:cubicBezTo>
                    <a:pt x="144" y="11"/>
                    <a:pt x="138" y="18"/>
                    <a:pt x="137" y="16"/>
                  </a:cubicBezTo>
                  <a:close/>
                  <a:moveTo>
                    <a:pt x="91" y="50"/>
                  </a:moveTo>
                  <a:cubicBezTo>
                    <a:pt x="88" y="51"/>
                    <a:pt x="87" y="59"/>
                    <a:pt x="89" y="61"/>
                  </a:cubicBezTo>
                  <a:cubicBezTo>
                    <a:pt x="92" y="63"/>
                    <a:pt x="85" y="67"/>
                    <a:pt x="85" y="72"/>
                  </a:cubicBezTo>
                  <a:cubicBezTo>
                    <a:pt x="85" y="77"/>
                    <a:pt x="81" y="77"/>
                    <a:pt x="80" y="80"/>
                  </a:cubicBezTo>
                  <a:cubicBezTo>
                    <a:pt x="79" y="84"/>
                    <a:pt x="76" y="83"/>
                    <a:pt x="72" y="86"/>
                  </a:cubicBezTo>
                  <a:cubicBezTo>
                    <a:pt x="68" y="90"/>
                    <a:pt x="66" y="86"/>
                    <a:pt x="67" y="84"/>
                  </a:cubicBezTo>
                  <a:cubicBezTo>
                    <a:pt x="68" y="81"/>
                    <a:pt x="60" y="85"/>
                    <a:pt x="60" y="90"/>
                  </a:cubicBezTo>
                  <a:cubicBezTo>
                    <a:pt x="61" y="96"/>
                    <a:pt x="53" y="96"/>
                    <a:pt x="55" y="99"/>
                  </a:cubicBezTo>
                  <a:cubicBezTo>
                    <a:pt x="57" y="101"/>
                    <a:pt x="50" y="103"/>
                    <a:pt x="50" y="100"/>
                  </a:cubicBezTo>
                  <a:cubicBezTo>
                    <a:pt x="50" y="98"/>
                    <a:pt x="46" y="99"/>
                    <a:pt x="40" y="102"/>
                  </a:cubicBezTo>
                  <a:cubicBezTo>
                    <a:pt x="34" y="104"/>
                    <a:pt x="31" y="99"/>
                    <a:pt x="27" y="102"/>
                  </a:cubicBezTo>
                  <a:cubicBezTo>
                    <a:pt x="24" y="106"/>
                    <a:pt x="19" y="111"/>
                    <a:pt x="14" y="112"/>
                  </a:cubicBezTo>
                  <a:cubicBezTo>
                    <a:pt x="10" y="113"/>
                    <a:pt x="13" y="118"/>
                    <a:pt x="14" y="117"/>
                  </a:cubicBezTo>
                  <a:cubicBezTo>
                    <a:pt x="17" y="116"/>
                    <a:pt x="22" y="117"/>
                    <a:pt x="24" y="115"/>
                  </a:cubicBezTo>
                  <a:cubicBezTo>
                    <a:pt x="25" y="113"/>
                    <a:pt x="37" y="110"/>
                    <a:pt x="45" y="110"/>
                  </a:cubicBezTo>
                  <a:cubicBezTo>
                    <a:pt x="52" y="109"/>
                    <a:pt x="48" y="113"/>
                    <a:pt x="48" y="117"/>
                  </a:cubicBezTo>
                  <a:cubicBezTo>
                    <a:pt x="49" y="121"/>
                    <a:pt x="55" y="120"/>
                    <a:pt x="58" y="117"/>
                  </a:cubicBezTo>
                  <a:cubicBezTo>
                    <a:pt x="61" y="113"/>
                    <a:pt x="64" y="113"/>
                    <a:pt x="61" y="111"/>
                  </a:cubicBezTo>
                  <a:cubicBezTo>
                    <a:pt x="58" y="109"/>
                    <a:pt x="62" y="107"/>
                    <a:pt x="64" y="110"/>
                  </a:cubicBezTo>
                  <a:cubicBezTo>
                    <a:pt x="66" y="113"/>
                    <a:pt x="72" y="113"/>
                    <a:pt x="74" y="109"/>
                  </a:cubicBezTo>
                  <a:cubicBezTo>
                    <a:pt x="77" y="105"/>
                    <a:pt x="78" y="110"/>
                    <a:pt x="81" y="109"/>
                  </a:cubicBezTo>
                  <a:cubicBezTo>
                    <a:pt x="84" y="109"/>
                    <a:pt x="85" y="102"/>
                    <a:pt x="86" y="104"/>
                  </a:cubicBezTo>
                  <a:cubicBezTo>
                    <a:pt x="86" y="107"/>
                    <a:pt x="91" y="106"/>
                    <a:pt x="94" y="103"/>
                  </a:cubicBezTo>
                  <a:cubicBezTo>
                    <a:pt x="97" y="100"/>
                    <a:pt x="94" y="94"/>
                    <a:pt x="96" y="91"/>
                  </a:cubicBezTo>
                  <a:cubicBezTo>
                    <a:pt x="98" y="88"/>
                    <a:pt x="100" y="82"/>
                    <a:pt x="98" y="78"/>
                  </a:cubicBezTo>
                  <a:cubicBezTo>
                    <a:pt x="96" y="75"/>
                    <a:pt x="102" y="72"/>
                    <a:pt x="106" y="69"/>
                  </a:cubicBezTo>
                  <a:cubicBezTo>
                    <a:pt x="109" y="66"/>
                    <a:pt x="102" y="51"/>
                    <a:pt x="102" y="47"/>
                  </a:cubicBezTo>
                  <a:cubicBezTo>
                    <a:pt x="101" y="42"/>
                    <a:pt x="93" y="48"/>
                    <a:pt x="91" y="50"/>
                  </a:cubicBezTo>
                  <a:close/>
                  <a:moveTo>
                    <a:pt x="36" y="114"/>
                  </a:moveTo>
                  <a:cubicBezTo>
                    <a:pt x="35" y="117"/>
                    <a:pt x="32" y="116"/>
                    <a:pt x="28" y="117"/>
                  </a:cubicBezTo>
                  <a:cubicBezTo>
                    <a:pt x="24" y="117"/>
                    <a:pt x="24" y="127"/>
                    <a:pt x="27" y="128"/>
                  </a:cubicBezTo>
                  <a:cubicBezTo>
                    <a:pt x="29" y="129"/>
                    <a:pt x="31" y="129"/>
                    <a:pt x="32" y="126"/>
                  </a:cubicBezTo>
                  <a:cubicBezTo>
                    <a:pt x="32" y="123"/>
                    <a:pt x="36" y="122"/>
                    <a:pt x="39" y="123"/>
                  </a:cubicBezTo>
                  <a:cubicBezTo>
                    <a:pt x="41" y="124"/>
                    <a:pt x="45" y="119"/>
                    <a:pt x="45" y="115"/>
                  </a:cubicBezTo>
                  <a:cubicBezTo>
                    <a:pt x="45" y="112"/>
                    <a:pt x="37" y="112"/>
                    <a:pt x="36" y="114"/>
                  </a:cubicBezTo>
                  <a:close/>
                  <a:moveTo>
                    <a:pt x="19" y="124"/>
                  </a:moveTo>
                  <a:cubicBezTo>
                    <a:pt x="19" y="122"/>
                    <a:pt x="13" y="122"/>
                    <a:pt x="13" y="120"/>
                  </a:cubicBezTo>
                  <a:cubicBezTo>
                    <a:pt x="13" y="118"/>
                    <a:pt x="9" y="119"/>
                    <a:pt x="5" y="122"/>
                  </a:cubicBezTo>
                  <a:cubicBezTo>
                    <a:pt x="2" y="124"/>
                    <a:pt x="0" y="125"/>
                    <a:pt x="2" y="128"/>
                  </a:cubicBezTo>
                  <a:cubicBezTo>
                    <a:pt x="3" y="130"/>
                    <a:pt x="6" y="128"/>
                    <a:pt x="7" y="125"/>
                  </a:cubicBezTo>
                  <a:cubicBezTo>
                    <a:pt x="8" y="122"/>
                    <a:pt x="10" y="129"/>
                    <a:pt x="8" y="134"/>
                  </a:cubicBezTo>
                  <a:cubicBezTo>
                    <a:pt x="6" y="138"/>
                    <a:pt x="8" y="144"/>
                    <a:pt x="11" y="144"/>
                  </a:cubicBezTo>
                  <a:cubicBezTo>
                    <a:pt x="14" y="143"/>
                    <a:pt x="17" y="134"/>
                    <a:pt x="21" y="130"/>
                  </a:cubicBezTo>
                  <a:cubicBezTo>
                    <a:pt x="24" y="125"/>
                    <a:pt x="19" y="127"/>
                    <a:pt x="19" y="1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6" name="Freeform 149">
              <a:extLst>
                <a:ext uri="{FF2B5EF4-FFF2-40B4-BE49-F238E27FC236}">
                  <a16:creationId xmlns:a16="http://schemas.microsoft.com/office/drawing/2014/main" id="{EABC64FD-9D23-9831-1723-8393839EB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8171" y="2889035"/>
              <a:ext cx="1311559" cy="1041313"/>
            </a:xfrm>
            <a:custGeom>
              <a:avLst/>
              <a:gdLst>
                <a:gd name="T0" fmla="*/ 481 w 506"/>
                <a:gd name="T1" fmla="*/ 66 h 351"/>
                <a:gd name="T2" fmla="*/ 456 w 506"/>
                <a:gd name="T3" fmla="*/ 48 h 351"/>
                <a:gd name="T4" fmla="*/ 436 w 506"/>
                <a:gd name="T5" fmla="*/ 20 h 351"/>
                <a:gd name="T6" fmla="*/ 406 w 506"/>
                <a:gd name="T7" fmla="*/ 1 h 351"/>
                <a:gd name="T8" fmla="*/ 387 w 506"/>
                <a:gd name="T9" fmla="*/ 16 h 351"/>
                <a:gd name="T10" fmla="*/ 370 w 506"/>
                <a:gd name="T11" fmla="*/ 41 h 351"/>
                <a:gd name="T12" fmla="*/ 345 w 506"/>
                <a:gd name="T13" fmla="*/ 55 h 351"/>
                <a:gd name="T14" fmla="*/ 360 w 506"/>
                <a:gd name="T15" fmla="*/ 65 h 351"/>
                <a:gd name="T16" fmla="*/ 360 w 506"/>
                <a:gd name="T17" fmla="*/ 79 h 351"/>
                <a:gd name="T18" fmla="*/ 316 w 506"/>
                <a:gd name="T19" fmla="*/ 95 h 351"/>
                <a:gd name="T20" fmla="*/ 284 w 506"/>
                <a:gd name="T21" fmla="*/ 122 h 351"/>
                <a:gd name="T22" fmla="*/ 235 w 506"/>
                <a:gd name="T23" fmla="*/ 124 h 351"/>
                <a:gd name="T24" fmla="*/ 180 w 506"/>
                <a:gd name="T25" fmla="*/ 117 h 351"/>
                <a:gd name="T26" fmla="*/ 157 w 506"/>
                <a:gd name="T27" fmla="*/ 94 h 351"/>
                <a:gd name="T28" fmla="*/ 136 w 506"/>
                <a:gd name="T29" fmla="*/ 68 h 351"/>
                <a:gd name="T30" fmla="*/ 115 w 506"/>
                <a:gd name="T31" fmla="*/ 49 h 351"/>
                <a:gd name="T32" fmla="*/ 103 w 506"/>
                <a:gd name="T33" fmla="*/ 57 h 351"/>
                <a:gd name="T34" fmla="*/ 83 w 506"/>
                <a:gd name="T35" fmla="*/ 72 h 351"/>
                <a:gd name="T36" fmla="*/ 66 w 506"/>
                <a:gd name="T37" fmla="*/ 91 h 351"/>
                <a:gd name="T38" fmla="*/ 59 w 506"/>
                <a:gd name="T39" fmla="*/ 112 h 351"/>
                <a:gd name="T40" fmla="*/ 39 w 506"/>
                <a:gd name="T41" fmla="*/ 132 h 351"/>
                <a:gd name="T42" fmla="*/ 15 w 506"/>
                <a:gd name="T43" fmla="*/ 139 h 351"/>
                <a:gd name="T44" fmla="*/ 0 w 506"/>
                <a:gd name="T45" fmla="*/ 150 h 351"/>
                <a:gd name="T46" fmla="*/ 11 w 506"/>
                <a:gd name="T47" fmla="*/ 174 h 351"/>
                <a:gd name="T48" fmla="*/ 30 w 506"/>
                <a:gd name="T49" fmla="*/ 190 h 351"/>
                <a:gd name="T50" fmla="*/ 45 w 506"/>
                <a:gd name="T51" fmla="*/ 185 h 351"/>
                <a:gd name="T52" fmla="*/ 42 w 506"/>
                <a:gd name="T53" fmla="*/ 207 h 351"/>
                <a:gd name="T54" fmla="*/ 43 w 506"/>
                <a:gd name="T55" fmla="*/ 227 h 351"/>
                <a:gd name="T56" fmla="*/ 58 w 506"/>
                <a:gd name="T57" fmla="*/ 241 h 351"/>
                <a:gd name="T58" fmla="*/ 103 w 506"/>
                <a:gd name="T59" fmla="*/ 260 h 351"/>
                <a:gd name="T60" fmla="*/ 122 w 506"/>
                <a:gd name="T61" fmla="*/ 264 h 351"/>
                <a:gd name="T62" fmla="*/ 137 w 506"/>
                <a:gd name="T63" fmla="*/ 260 h 351"/>
                <a:gd name="T64" fmla="*/ 157 w 506"/>
                <a:gd name="T65" fmla="*/ 255 h 351"/>
                <a:gd name="T66" fmla="*/ 182 w 506"/>
                <a:gd name="T67" fmla="*/ 255 h 351"/>
                <a:gd name="T68" fmla="*/ 196 w 506"/>
                <a:gd name="T69" fmla="*/ 264 h 351"/>
                <a:gd name="T70" fmla="*/ 191 w 506"/>
                <a:gd name="T71" fmla="*/ 296 h 351"/>
                <a:gd name="T72" fmla="*/ 205 w 506"/>
                <a:gd name="T73" fmla="*/ 314 h 351"/>
                <a:gd name="T74" fmla="*/ 223 w 506"/>
                <a:gd name="T75" fmla="*/ 322 h 351"/>
                <a:gd name="T76" fmla="*/ 236 w 506"/>
                <a:gd name="T77" fmla="*/ 308 h 351"/>
                <a:gd name="T78" fmla="*/ 263 w 506"/>
                <a:gd name="T79" fmla="*/ 306 h 351"/>
                <a:gd name="T80" fmla="*/ 280 w 506"/>
                <a:gd name="T81" fmla="*/ 318 h 351"/>
                <a:gd name="T82" fmla="*/ 294 w 506"/>
                <a:gd name="T83" fmla="*/ 329 h 351"/>
                <a:gd name="T84" fmla="*/ 333 w 506"/>
                <a:gd name="T85" fmla="*/ 309 h 351"/>
                <a:gd name="T86" fmla="*/ 362 w 506"/>
                <a:gd name="T87" fmla="*/ 293 h 351"/>
                <a:gd name="T88" fmla="*/ 377 w 506"/>
                <a:gd name="T89" fmla="*/ 276 h 351"/>
                <a:gd name="T90" fmla="*/ 391 w 506"/>
                <a:gd name="T91" fmla="*/ 258 h 351"/>
                <a:gd name="T92" fmla="*/ 394 w 506"/>
                <a:gd name="T93" fmla="*/ 242 h 351"/>
                <a:gd name="T94" fmla="*/ 390 w 506"/>
                <a:gd name="T95" fmla="*/ 229 h 351"/>
                <a:gd name="T96" fmla="*/ 388 w 506"/>
                <a:gd name="T97" fmla="*/ 217 h 351"/>
                <a:gd name="T98" fmla="*/ 377 w 506"/>
                <a:gd name="T99" fmla="*/ 189 h 351"/>
                <a:gd name="T100" fmla="*/ 401 w 506"/>
                <a:gd name="T101" fmla="*/ 176 h 351"/>
                <a:gd name="T102" fmla="*/ 371 w 506"/>
                <a:gd name="T103" fmla="*/ 167 h 351"/>
                <a:gd name="T104" fmla="*/ 383 w 506"/>
                <a:gd name="T105" fmla="*/ 144 h 351"/>
                <a:gd name="T106" fmla="*/ 396 w 506"/>
                <a:gd name="T107" fmla="*/ 156 h 351"/>
                <a:gd name="T108" fmla="*/ 433 w 506"/>
                <a:gd name="T109" fmla="*/ 135 h 351"/>
                <a:gd name="T110" fmla="*/ 453 w 506"/>
                <a:gd name="T111" fmla="*/ 126 h 351"/>
                <a:gd name="T112" fmla="*/ 473 w 506"/>
                <a:gd name="T113" fmla="*/ 118 h 351"/>
                <a:gd name="T114" fmla="*/ 475 w 506"/>
                <a:gd name="T115" fmla="*/ 96 h 351"/>
                <a:gd name="T116" fmla="*/ 499 w 506"/>
                <a:gd name="T117" fmla="*/ 80 h 351"/>
                <a:gd name="T118" fmla="*/ 386 w 506"/>
                <a:gd name="T119" fmla="*/ 313 h 351"/>
                <a:gd name="T120" fmla="*/ 284 w 506"/>
                <a:gd name="T121" fmla="*/ 3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6" h="351">
                  <a:moveTo>
                    <a:pt x="503" y="63"/>
                  </a:moveTo>
                  <a:cubicBezTo>
                    <a:pt x="503" y="58"/>
                    <a:pt x="498" y="60"/>
                    <a:pt x="496" y="61"/>
                  </a:cubicBezTo>
                  <a:cubicBezTo>
                    <a:pt x="495" y="62"/>
                    <a:pt x="490" y="61"/>
                    <a:pt x="488" y="64"/>
                  </a:cubicBezTo>
                  <a:cubicBezTo>
                    <a:pt x="487" y="67"/>
                    <a:pt x="484" y="65"/>
                    <a:pt x="481" y="66"/>
                  </a:cubicBezTo>
                  <a:cubicBezTo>
                    <a:pt x="477" y="66"/>
                    <a:pt x="472" y="65"/>
                    <a:pt x="472" y="62"/>
                  </a:cubicBezTo>
                  <a:cubicBezTo>
                    <a:pt x="473" y="60"/>
                    <a:pt x="470" y="58"/>
                    <a:pt x="471" y="55"/>
                  </a:cubicBezTo>
                  <a:cubicBezTo>
                    <a:pt x="471" y="53"/>
                    <a:pt x="467" y="54"/>
                    <a:pt x="465" y="51"/>
                  </a:cubicBezTo>
                  <a:cubicBezTo>
                    <a:pt x="462" y="49"/>
                    <a:pt x="457" y="47"/>
                    <a:pt x="456" y="48"/>
                  </a:cubicBezTo>
                  <a:cubicBezTo>
                    <a:pt x="455" y="48"/>
                    <a:pt x="452" y="45"/>
                    <a:pt x="448" y="45"/>
                  </a:cubicBezTo>
                  <a:cubicBezTo>
                    <a:pt x="444" y="44"/>
                    <a:pt x="444" y="42"/>
                    <a:pt x="445" y="40"/>
                  </a:cubicBezTo>
                  <a:cubicBezTo>
                    <a:pt x="445" y="38"/>
                    <a:pt x="441" y="33"/>
                    <a:pt x="441" y="30"/>
                  </a:cubicBezTo>
                  <a:cubicBezTo>
                    <a:pt x="440" y="27"/>
                    <a:pt x="437" y="26"/>
                    <a:pt x="436" y="20"/>
                  </a:cubicBezTo>
                  <a:cubicBezTo>
                    <a:pt x="434" y="13"/>
                    <a:pt x="431" y="15"/>
                    <a:pt x="432" y="12"/>
                  </a:cubicBezTo>
                  <a:cubicBezTo>
                    <a:pt x="432" y="9"/>
                    <a:pt x="427" y="7"/>
                    <a:pt x="426" y="6"/>
                  </a:cubicBezTo>
                  <a:cubicBezTo>
                    <a:pt x="425" y="4"/>
                    <a:pt x="420" y="5"/>
                    <a:pt x="416" y="3"/>
                  </a:cubicBezTo>
                  <a:cubicBezTo>
                    <a:pt x="412" y="1"/>
                    <a:pt x="410" y="2"/>
                    <a:pt x="406" y="1"/>
                  </a:cubicBezTo>
                  <a:cubicBezTo>
                    <a:pt x="403" y="0"/>
                    <a:pt x="395" y="2"/>
                    <a:pt x="394" y="2"/>
                  </a:cubicBezTo>
                  <a:cubicBezTo>
                    <a:pt x="393" y="2"/>
                    <a:pt x="387" y="1"/>
                    <a:pt x="383" y="6"/>
                  </a:cubicBezTo>
                  <a:cubicBezTo>
                    <a:pt x="380" y="10"/>
                    <a:pt x="383" y="10"/>
                    <a:pt x="384" y="10"/>
                  </a:cubicBezTo>
                  <a:cubicBezTo>
                    <a:pt x="386" y="10"/>
                    <a:pt x="386" y="15"/>
                    <a:pt x="387" y="16"/>
                  </a:cubicBezTo>
                  <a:cubicBezTo>
                    <a:pt x="387" y="18"/>
                    <a:pt x="384" y="20"/>
                    <a:pt x="383" y="20"/>
                  </a:cubicBezTo>
                  <a:cubicBezTo>
                    <a:pt x="382" y="21"/>
                    <a:pt x="378" y="26"/>
                    <a:pt x="378" y="28"/>
                  </a:cubicBezTo>
                  <a:cubicBezTo>
                    <a:pt x="377" y="30"/>
                    <a:pt x="373" y="35"/>
                    <a:pt x="374" y="37"/>
                  </a:cubicBezTo>
                  <a:cubicBezTo>
                    <a:pt x="374" y="39"/>
                    <a:pt x="372" y="41"/>
                    <a:pt x="370" y="41"/>
                  </a:cubicBezTo>
                  <a:cubicBezTo>
                    <a:pt x="368" y="41"/>
                    <a:pt x="363" y="45"/>
                    <a:pt x="362" y="45"/>
                  </a:cubicBezTo>
                  <a:cubicBezTo>
                    <a:pt x="360" y="46"/>
                    <a:pt x="354" y="45"/>
                    <a:pt x="354" y="43"/>
                  </a:cubicBezTo>
                  <a:cubicBezTo>
                    <a:pt x="353" y="42"/>
                    <a:pt x="353" y="42"/>
                    <a:pt x="352" y="41"/>
                  </a:cubicBezTo>
                  <a:cubicBezTo>
                    <a:pt x="345" y="55"/>
                    <a:pt x="345" y="55"/>
                    <a:pt x="345" y="55"/>
                  </a:cubicBezTo>
                  <a:cubicBezTo>
                    <a:pt x="345" y="59"/>
                    <a:pt x="345" y="59"/>
                    <a:pt x="345" y="59"/>
                  </a:cubicBezTo>
                  <a:cubicBezTo>
                    <a:pt x="345" y="59"/>
                    <a:pt x="340" y="60"/>
                    <a:pt x="343" y="64"/>
                  </a:cubicBezTo>
                  <a:cubicBezTo>
                    <a:pt x="347" y="67"/>
                    <a:pt x="347" y="64"/>
                    <a:pt x="352" y="64"/>
                  </a:cubicBezTo>
                  <a:cubicBezTo>
                    <a:pt x="357" y="64"/>
                    <a:pt x="359" y="68"/>
                    <a:pt x="360" y="65"/>
                  </a:cubicBezTo>
                  <a:cubicBezTo>
                    <a:pt x="361" y="62"/>
                    <a:pt x="366" y="61"/>
                    <a:pt x="368" y="64"/>
                  </a:cubicBezTo>
                  <a:cubicBezTo>
                    <a:pt x="371" y="67"/>
                    <a:pt x="380" y="73"/>
                    <a:pt x="379" y="75"/>
                  </a:cubicBezTo>
                  <a:cubicBezTo>
                    <a:pt x="379" y="78"/>
                    <a:pt x="374" y="78"/>
                    <a:pt x="371" y="77"/>
                  </a:cubicBezTo>
                  <a:cubicBezTo>
                    <a:pt x="367" y="75"/>
                    <a:pt x="363" y="79"/>
                    <a:pt x="360" y="79"/>
                  </a:cubicBezTo>
                  <a:cubicBezTo>
                    <a:pt x="356" y="79"/>
                    <a:pt x="353" y="80"/>
                    <a:pt x="349" y="83"/>
                  </a:cubicBezTo>
                  <a:cubicBezTo>
                    <a:pt x="346" y="86"/>
                    <a:pt x="347" y="90"/>
                    <a:pt x="342" y="90"/>
                  </a:cubicBezTo>
                  <a:cubicBezTo>
                    <a:pt x="337" y="91"/>
                    <a:pt x="335" y="90"/>
                    <a:pt x="329" y="94"/>
                  </a:cubicBezTo>
                  <a:cubicBezTo>
                    <a:pt x="324" y="98"/>
                    <a:pt x="318" y="96"/>
                    <a:pt x="316" y="95"/>
                  </a:cubicBezTo>
                  <a:cubicBezTo>
                    <a:pt x="314" y="94"/>
                    <a:pt x="310" y="93"/>
                    <a:pt x="308" y="97"/>
                  </a:cubicBezTo>
                  <a:cubicBezTo>
                    <a:pt x="305" y="101"/>
                    <a:pt x="310" y="103"/>
                    <a:pt x="310" y="107"/>
                  </a:cubicBezTo>
                  <a:cubicBezTo>
                    <a:pt x="309" y="111"/>
                    <a:pt x="304" y="110"/>
                    <a:pt x="299" y="115"/>
                  </a:cubicBezTo>
                  <a:cubicBezTo>
                    <a:pt x="295" y="120"/>
                    <a:pt x="288" y="122"/>
                    <a:pt x="284" y="122"/>
                  </a:cubicBezTo>
                  <a:cubicBezTo>
                    <a:pt x="281" y="121"/>
                    <a:pt x="272" y="119"/>
                    <a:pt x="265" y="122"/>
                  </a:cubicBezTo>
                  <a:cubicBezTo>
                    <a:pt x="258" y="125"/>
                    <a:pt x="253" y="130"/>
                    <a:pt x="251" y="130"/>
                  </a:cubicBezTo>
                  <a:cubicBezTo>
                    <a:pt x="248" y="129"/>
                    <a:pt x="248" y="126"/>
                    <a:pt x="244" y="126"/>
                  </a:cubicBezTo>
                  <a:cubicBezTo>
                    <a:pt x="240" y="127"/>
                    <a:pt x="238" y="126"/>
                    <a:pt x="235" y="124"/>
                  </a:cubicBezTo>
                  <a:cubicBezTo>
                    <a:pt x="233" y="123"/>
                    <a:pt x="231" y="125"/>
                    <a:pt x="226" y="122"/>
                  </a:cubicBezTo>
                  <a:cubicBezTo>
                    <a:pt x="222" y="119"/>
                    <a:pt x="214" y="119"/>
                    <a:pt x="211" y="119"/>
                  </a:cubicBezTo>
                  <a:cubicBezTo>
                    <a:pt x="208" y="118"/>
                    <a:pt x="195" y="119"/>
                    <a:pt x="191" y="118"/>
                  </a:cubicBezTo>
                  <a:cubicBezTo>
                    <a:pt x="187" y="118"/>
                    <a:pt x="181" y="119"/>
                    <a:pt x="180" y="117"/>
                  </a:cubicBezTo>
                  <a:cubicBezTo>
                    <a:pt x="180" y="115"/>
                    <a:pt x="176" y="113"/>
                    <a:pt x="175" y="109"/>
                  </a:cubicBezTo>
                  <a:cubicBezTo>
                    <a:pt x="174" y="104"/>
                    <a:pt x="171" y="102"/>
                    <a:pt x="169" y="102"/>
                  </a:cubicBezTo>
                  <a:cubicBezTo>
                    <a:pt x="166" y="101"/>
                    <a:pt x="166" y="98"/>
                    <a:pt x="163" y="98"/>
                  </a:cubicBezTo>
                  <a:cubicBezTo>
                    <a:pt x="162" y="98"/>
                    <a:pt x="161" y="94"/>
                    <a:pt x="157" y="94"/>
                  </a:cubicBezTo>
                  <a:cubicBezTo>
                    <a:pt x="153" y="94"/>
                    <a:pt x="140" y="92"/>
                    <a:pt x="138" y="89"/>
                  </a:cubicBezTo>
                  <a:cubicBezTo>
                    <a:pt x="136" y="86"/>
                    <a:pt x="140" y="85"/>
                    <a:pt x="140" y="82"/>
                  </a:cubicBezTo>
                  <a:cubicBezTo>
                    <a:pt x="140" y="79"/>
                    <a:pt x="142" y="75"/>
                    <a:pt x="140" y="74"/>
                  </a:cubicBezTo>
                  <a:cubicBezTo>
                    <a:pt x="139" y="73"/>
                    <a:pt x="136" y="70"/>
                    <a:pt x="136" y="68"/>
                  </a:cubicBezTo>
                  <a:cubicBezTo>
                    <a:pt x="136" y="65"/>
                    <a:pt x="132" y="62"/>
                    <a:pt x="129" y="62"/>
                  </a:cubicBezTo>
                  <a:cubicBezTo>
                    <a:pt x="126" y="62"/>
                    <a:pt x="124" y="60"/>
                    <a:pt x="121" y="58"/>
                  </a:cubicBezTo>
                  <a:cubicBezTo>
                    <a:pt x="119" y="55"/>
                    <a:pt x="116" y="55"/>
                    <a:pt x="115" y="50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4" y="49"/>
                    <a:pt x="113" y="48"/>
                    <a:pt x="112" y="48"/>
                  </a:cubicBezTo>
                  <a:cubicBezTo>
                    <a:pt x="111" y="48"/>
                    <a:pt x="110" y="48"/>
                    <a:pt x="109" y="47"/>
                  </a:cubicBezTo>
                  <a:cubicBezTo>
                    <a:pt x="109" y="49"/>
                    <a:pt x="107" y="51"/>
                    <a:pt x="107" y="52"/>
                  </a:cubicBezTo>
                  <a:cubicBezTo>
                    <a:pt x="107" y="54"/>
                    <a:pt x="106" y="57"/>
                    <a:pt x="103" y="57"/>
                  </a:cubicBezTo>
                  <a:cubicBezTo>
                    <a:pt x="100" y="57"/>
                    <a:pt x="98" y="59"/>
                    <a:pt x="97" y="63"/>
                  </a:cubicBezTo>
                  <a:cubicBezTo>
                    <a:pt x="97" y="68"/>
                    <a:pt x="100" y="68"/>
                    <a:pt x="99" y="70"/>
                  </a:cubicBezTo>
                  <a:cubicBezTo>
                    <a:pt x="97" y="72"/>
                    <a:pt x="92" y="74"/>
                    <a:pt x="91" y="73"/>
                  </a:cubicBezTo>
                  <a:cubicBezTo>
                    <a:pt x="89" y="72"/>
                    <a:pt x="86" y="73"/>
                    <a:pt x="83" y="72"/>
                  </a:cubicBezTo>
                  <a:cubicBezTo>
                    <a:pt x="80" y="72"/>
                    <a:pt x="78" y="69"/>
                    <a:pt x="77" y="72"/>
                  </a:cubicBezTo>
                  <a:cubicBezTo>
                    <a:pt x="76" y="76"/>
                    <a:pt x="71" y="87"/>
                    <a:pt x="72" y="89"/>
                  </a:cubicBezTo>
                  <a:cubicBezTo>
                    <a:pt x="73" y="90"/>
                    <a:pt x="74" y="93"/>
                    <a:pt x="72" y="93"/>
                  </a:cubicBezTo>
                  <a:cubicBezTo>
                    <a:pt x="70" y="93"/>
                    <a:pt x="67" y="92"/>
                    <a:pt x="66" y="91"/>
                  </a:cubicBezTo>
                  <a:cubicBezTo>
                    <a:pt x="65" y="90"/>
                    <a:pt x="61" y="93"/>
                    <a:pt x="58" y="93"/>
                  </a:cubicBezTo>
                  <a:cubicBezTo>
                    <a:pt x="57" y="92"/>
                    <a:pt x="51" y="95"/>
                    <a:pt x="53" y="96"/>
                  </a:cubicBezTo>
                  <a:cubicBezTo>
                    <a:pt x="55" y="97"/>
                    <a:pt x="55" y="101"/>
                    <a:pt x="55" y="103"/>
                  </a:cubicBezTo>
                  <a:cubicBezTo>
                    <a:pt x="55" y="105"/>
                    <a:pt x="59" y="111"/>
                    <a:pt x="59" y="112"/>
                  </a:cubicBezTo>
                  <a:cubicBezTo>
                    <a:pt x="58" y="114"/>
                    <a:pt x="54" y="116"/>
                    <a:pt x="54" y="119"/>
                  </a:cubicBezTo>
                  <a:cubicBezTo>
                    <a:pt x="54" y="121"/>
                    <a:pt x="55" y="123"/>
                    <a:pt x="53" y="124"/>
                  </a:cubicBezTo>
                  <a:cubicBezTo>
                    <a:pt x="52" y="125"/>
                    <a:pt x="48" y="126"/>
                    <a:pt x="46" y="128"/>
                  </a:cubicBezTo>
                  <a:cubicBezTo>
                    <a:pt x="44" y="129"/>
                    <a:pt x="41" y="129"/>
                    <a:pt x="39" y="132"/>
                  </a:cubicBezTo>
                  <a:cubicBezTo>
                    <a:pt x="38" y="134"/>
                    <a:pt x="37" y="136"/>
                    <a:pt x="33" y="135"/>
                  </a:cubicBezTo>
                  <a:cubicBezTo>
                    <a:pt x="29" y="135"/>
                    <a:pt x="28" y="134"/>
                    <a:pt x="25" y="137"/>
                  </a:cubicBezTo>
                  <a:cubicBezTo>
                    <a:pt x="22" y="141"/>
                    <a:pt x="22" y="139"/>
                    <a:pt x="20" y="141"/>
                  </a:cubicBezTo>
                  <a:cubicBezTo>
                    <a:pt x="18" y="142"/>
                    <a:pt x="16" y="140"/>
                    <a:pt x="15" y="139"/>
                  </a:cubicBezTo>
                  <a:cubicBezTo>
                    <a:pt x="13" y="139"/>
                    <a:pt x="11" y="141"/>
                    <a:pt x="10" y="141"/>
                  </a:cubicBezTo>
                  <a:cubicBezTo>
                    <a:pt x="8" y="141"/>
                    <a:pt x="7" y="143"/>
                    <a:pt x="5" y="144"/>
                  </a:cubicBezTo>
                  <a:cubicBezTo>
                    <a:pt x="3" y="144"/>
                    <a:pt x="1" y="144"/>
                    <a:pt x="1" y="146"/>
                  </a:cubicBezTo>
                  <a:cubicBezTo>
                    <a:pt x="1" y="147"/>
                    <a:pt x="1" y="149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1" y="158"/>
                    <a:pt x="9" y="160"/>
                    <a:pt x="10" y="163"/>
                  </a:cubicBezTo>
                  <a:cubicBezTo>
                    <a:pt x="10" y="166"/>
                    <a:pt x="11" y="174"/>
                    <a:pt x="11" y="174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4" y="177"/>
                    <a:pt x="19" y="179"/>
                    <a:pt x="19" y="180"/>
                  </a:cubicBezTo>
                  <a:cubicBezTo>
                    <a:pt x="19" y="182"/>
                    <a:pt x="19" y="185"/>
                    <a:pt x="23" y="187"/>
                  </a:cubicBezTo>
                  <a:cubicBezTo>
                    <a:pt x="26" y="188"/>
                    <a:pt x="28" y="189"/>
                    <a:pt x="30" y="190"/>
                  </a:cubicBezTo>
                  <a:cubicBezTo>
                    <a:pt x="30" y="190"/>
                    <a:pt x="30" y="189"/>
                    <a:pt x="3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4" y="190"/>
                    <a:pt x="35" y="191"/>
                  </a:cubicBezTo>
                  <a:cubicBezTo>
                    <a:pt x="36" y="188"/>
                    <a:pt x="42" y="185"/>
                    <a:pt x="45" y="185"/>
                  </a:cubicBezTo>
                  <a:cubicBezTo>
                    <a:pt x="48" y="185"/>
                    <a:pt x="55" y="191"/>
                    <a:pt x="54" y="193"/>
                  </a:cubicBezTo>
                  <a:cubicBezTo>
                    <a:pt x="54" y="195"/>
                    <a:pt x="48" y="203"/>
                    <a:pt x="46" y="203"/>
                  </a:cubicBezTo>
                  <a:cubicBezTo>
                    <a:pt x="45" y="204"/>
                    <a:pt x="44" y="204"/>
                    <a:pt x="42" y="204"/>
                  </a:cubicBezTo>
                  <a:cubicBezTo>
                    <a:pt x="42" y="205"/>
                    <a:pt x="42" y="206"/>
                    <a:pt x="42" y="207"/>
                  </a:cubicBezTo>
                  <a:cubicBezTo>
                    <a:pt x="42" y="208"/>
                    <a:pt x="45" y="211"/>
                    <a:pt x="47" y="214"/>
                  </a:cubicBezTo>
                  <a:cubicBezTo>
                    <a:pt x="48" y="217"/>
                    <a:pt x="44" y="219"/>
                    <a:pt x="42" y="217"/>
                  </a:cubicBezTo>
                  <a:cubicBezTo>
                    <a:pt x="39" y="215"/>
                    <a:pt x="38" y="219"/>
                    <a:pt x="40" y="221"/>
                  </a:cubicBezTo>
                  <a:cubicBezTo>
                    <a:pt x="41" y="222"/>
                    <a:pt x="40" y="227"/>
                    <a:pt x="43" y="227"/>
                  </a:cubicBezTo>
                  <a:cubicBezTo>
                    <a:pt x="45" y="228"/>
                    <a:pt x="47" y="232"/>
                    <a:pt x="50" y="232"/>
                  </a:cubicBezTo>
                  <a:cubicBezTo>
                    <a:pt x="52" y="232"/>
                    <a:pt x="55" y="237"/>
                    <a:pt x="55" y="237"/>
                  </a:cubicBezTo>
                  <a:cubicBezTo>
                    <a:pt x="55" y="237"/>
                    <a:pt x="58" y="239"/>
                    <a:pt x="58" y="240"/>
                  </a:cubicBezTo>
                  <a:cubicBezTo>
                    <a:pt x="58" y="240"/>
                    <a:pt x="58" y="241"/>
                    <a:pt x="58" y="241"/>
                  </a:cubicBezTo>
                  <a:cubicBezTo>
                    <a:pt x="61" y="241"/>
                    <a:pt x="63" y="240"/>
                    <a:pt x="63" y="239"/>
                  </a:cubicBezTo>
                  <a:cubicBezTo>
                    <a:pt x="64" y="238"/>
                    <a:pt x="67" y="238"/>
                    <a:pt x="70" y="241"/>
                  </a:cubicBezTo>
                  <a:cubicBezTo>
                    <a:pt x="73" y="243"/>
                    <a:pt x="83" y="250"/>
                    <a:pt x="87" y="253"/>
                  </a:cubicBezTo>
                  <a:cubicBezTo>
                    <a:pt x="91" y="256"/>
                    <a:pt x="100" y="260"/>
                    <a:pt x="103" y="260"/>
                  </a:cubicBezTo>
                  <a:cubicBezTo>
                    <a:pt x="107" y="259"/>
                    <a:pt x="109" y="262"/>
                    <a:pt x="114" y="262"/>
                  </a:cubicBezTo>
                  <a:cubicBezTo>
                    <a:pt x="115" y="262"/>
                    <a:pt x="116" y="262"/>
                    <a:pt x="116" y="262"/>
                  </a:cubicBezTo>
                  <a:cubicBezTo>
                    <a:pt x="117" y="261"/>
                    <a:pt x="118" y="261"/>
                    <a:pt x="119" y="260"/>
                  </a:cubicBezTo>
                  <a:cubicBezTo>
                    <a:pt x="120" y="258"/>
                    <a:pt x="122" y="261"/>
                    <a:pt x="122" y="264"/>
                  </a:cubicBezTo>
                  <a:cubicBezTo>
                    <a:pt x="121" y="265"/>
                    <a:pt x="122" y="267"/>
                    <a:pt x="122" y="268"/>
                  </a:cubicBezTo>
                  <a:cubicBezTo>
                    <a:pt x="123" y="267"/>
                    <a:pt x="124" y="265"/>
                    <a:pt x="124" y="264"/>
                  </a:cubicBezTo>
                  <a:cubicBezTo>
                    <a:pt x="126" y="260"/>
                    <a:pt x="128" y="260"/>
                    <a:pt x="130" y="259"/>
                  </a:cubicBezTo>
                  <a:cubicBezTo>
                    <a:pt x="132" y="258"/>
                    <a:pt x="133" y="258"/>
                    <a:pt x="137" y="260"/>
                  </a:cubicBezTo>
                  <a:cubicBezTo>
                    <a:pt x="140" y="262"/>
                    <a:pt x="142" y="258"/>
                    <a:pt x="147" y="263"/>
                  </a:cubicBezTo>
                  <a:cubicBezTo>
                    <a:pt x="148" y="262"/>
                    <a:pt x="149" y="262"/>
                    <a:pt x="150" y="262"/>
                  </a:cubicBezTo>
                  <a:cubicBezTo>
                    <a:pt x="151" y="262"/>
                    <a:pt x="152" y="260"/>
                    <a:pt x="154" y="258"/>
                  </a:cubicBezTo>
                  <a:cubicBezTo>
                    <a:pt x="155" y="256"/>
                    <a:pt x="155" y="254"/>
                    <a:pt x="157" y="255"/>
                  </a:cubicBezTo>
                  <a:cubicBezTo>
                    <a:pt x="159" y="255"/>
                    <a:pt x="160" y="252"/>
                    <a:pt x="164" y="250"/>
                  </a:cubicBezTo>
                  <a:cubicBezTo>
                    <a:pt x="169" y="248"/>
                    <a:pt x="172" y="251"/>
                    <a:pt x="174" y="250"/>
                  </a:cubicBezTo>
                  <a:cubicBezTo>
                    <a:pt x="176" y="248"/>
                    <a:pt x="179" y="247"/>
                    <a:pt x="179" y="249"/>
                  </a:cubicBezTo>
                  <a:cubicBezTo>
                    <a:pt x="179" y="251"/>
                    <a:pt x="181" y="253"/>
                    <a:pt x="182" y="255"/>
                  </a:cubicBezTo>
                  <a:cubicBezTo>
                    <a:pt x="182" y="256"/>
                    <a:pt x="186" y="257"/>
                    <a:pt x="187" y="257"/>
                  </a:cubicBezTo>
                  <a:cubicBezTo>
                    <a:pt x="187" y="257"/>
                    <a:pt x="188" y="257"/>
                    <a:pt x="188" y="256"/>
                  </a:cubicBezTo>
                  <a:cubicBezTo>
                    <a:pt x="190" y="255"/>
                    <a:pt x="194" y="257"/>
                    <a:pt x="194" y="259"/>
                  </a:cubicBezTo>
                  <a:cubicBezTo>
                    <a:pt x="194" y="261"/>
                    <a:pt x="194" y="264"/>
                    <a:pt x="196" y="264"/>
                  </a:cubicBezTo>
                  <a:cubicBezTo>
                    <a:pt x="197" y="264"/>
                    <a:pt x="199" y="264"/>
                    <a:pt x="199" y="268"/>
                  </a:cubicBezTo>
                  <a:cubicBezTo>
                    <a:pt x="199" y="272"/>
                    <a:pt x="200" y="276"/>
                    <a:pt x="197" y="280"/>
                  </a:cubicBezTo>
                  <a:cubicBezTo>
                    <a:pt x="193" y="283"/>
                    <a:pt x="189" y="290"/>
                    <a:pt x="190" y="292"/>
                  </a:cubicBezTo>
                  <a:cubicBezTo>
                    <a:pt x="191" y="294"/>
                    <a:pt x="189" y="297"/>
                    <a:pt x="191" y="296"/>
                  </a:cubicBezTo>
                  <a:cubicBezTo>
                    <a:pt x="194" y="295"/>
                    <a:pt x="200" y="296"/>
                    <a:pt x="199" y="297"/>
                  </a:cubicBezTo>
                  <a:cubicBezTo>
                    <a:pt x="198" y="299"/>
                    <a:pt x="199" y="304"/>
                    <a:pt x="202" y="304"/>
                  </a:cubicBezTo>
                  <a:cubicBezTo>
                    <a:pt x="204" y="304"/>
                    <a:pt x="206" y="306"/>
                    <a:pt x="205" y="308"/>
                  </a:cubicBezTo>
                  <a:cubicBezTo>
                    <a:pt x="204" y="310"/>
                    <a:pt x="203" y="314"/>
                    <a:pt x="205" y="314"/>
                  </a:cubicBezTo>
                  <a:cubicBezTo>
                    <a:pt x="207" y="314"/>
                    <a:pt x="210" y="314"/>
                    <a:pt x="210" y="316"/>
                  </a:cubicBezTo>
                  <a:cubicBezTo>
                    <a:pt x="209" y="318"/>
                    <a:pt x="211" y="320"/>
                    <a:pt x="215" y="319"/>
                  </a:cubicBezTo>
                  <a:cubicBezTo>
                    <a:pt x="217" y="318"/>
                    <a:pt x="218" y="317"/>
                    <a:pt x="219" y="318"/>
                  </a:cubicBezTo>
                  <a:cubicBezTo>
                    <a:pt x="220" y="318"/>
                    <a:pt x="220" y="321"/>
                    <a:pt x="223" y="322"/>
                  </a:cubicBezTo>
                  <a:cubicBezTo>
                    <a:pt x="225" y="322"/>
                    <a:pt x="224" y="316"/>
                    <a:pt x="223" y="315"/>
                  </a:cubicBezTo>
                  <a:cubicBezTo>
                    <a:pt x="222" y="314"/>
                    <a:pt x="223" y="310"/>
                    <a:pt x="224" y="311"/>
                  </a:cubicBezTo>
                  <a:cubicBezTo>
                    <a:pt x="225" y="312"/>
                    <a:pt x="228" y="311"/>
                    <a:pt x="230" y="309"/>
                  </a:cubicBezTo>
                  <a:cubicBezTo>
                    <a:pt x="232" y="307"/>
                    <a:pt x="235" y="310"/>
                    <a:pt x="236" y="308"/>
                  </a:cubicBezTo>
                  <a:cubicBezTo>
                    <a:pt x="238" y="306"/>
                    <a:pt x="241" y="310"/>
                    <a:pt x="244" y="308"/>
                  </a:cubicBezTo>
                  <a:cubicBezTo>
                    <a:pt x="247" y="306"/>
                    <a:pt x="248" y="309"/>
                    <a:pt x="249" y="307"/>
                  </a:cubicBezTo>
                  <a:cubicBezTo>
                    <a:pt x="251" y="305"/>
                    <a:pt x="255" y="302"/>
                    <a:pt x="256" y="303"/>
                  </a:cubicBezTo>
                  <a:cubicBezTo>
                    <a:pt x="257" y="304"/>
                    <a:pt x="258" y="306"/>
                    <a:pt x="263" y="306"/>
                  </a:cubicBezTo>
                  <a:cubicBezTo>
                    <a:pt x="268" y="307"/>
                    <a:pt x="265" y="310"/>
                    <a:pt x="265" y="311"/>
                  </a:cubicBezTo>
                  <a:cubicBezTo>
                    <a:pt x="265" y="313"/>
                    <a:pt x="271" y="317"/>
                    <a:pt x="274" y="318"/>
                  </a:cubicBezTo>
                  <a:cubicBezTo>
                    <a:pt x="274" y="318"/>
                    <a:pt x="275" y="318"/>
                    <a:pt x="275" y="319"/>
                  </a:cubicBezTo>
                  <a:cubicBezTo>
                    <a:pt x="277" y="318"/>
                    <a:pt x="280" y="320"/>
                    <a:pt x="280" y="318"/>
                  </a:cubicBezTo>
                  <a:cubicBezTo>
                    <a:pt x="281" y="316"/>
                    <a:pt x="284" y="316"/>
                    <a:pt x="285" y="318"/>
                  </a:cubicBezTo>
                  <a:cubicBezTo>
                    <a:pt x="286" y="320"/>
                    <a:pt x="287" y="320"/>
                    <a:pt x="290" y="318"/>
                  </a:cubicBezTo>
                  <a:cubicBezTo>
                    <a:pt x="292" y="316"/>
                    <a:pt x="294" y="320"/>
                    <a:pt x="292" y="322"/>
                  </a:cubicBezTo>
                  <a:cubicBezTo>
                    <a:pt x="291" y="323"/>
                    <a:pt x="292" y="327"/>
                    <a:pt x="294" y="329"/>
                  </a:cubicBezTo>
                  <a:cubicBezTo>
                    <a:pt x="296" y="331"/>
                    <a:pt x="297" y="328"/>
                    <a:pt x="296" y="325"/>
                  </a:cubicBezTo>
                  <a:cubicBezTo>
                    <a:pt x="296" y="323"/>
                    <a:pt x="300" y="321"/>
                    <a:pt x="308" y="318"/>
                  </a:cubicBezTo>
                  <a:cubicBezTo>
                    <a:pt x="316" y="316"/>
                    <a:pt x="324" y="310"/>
                    <a:pt x="325" y="309"/>
                  </a:cubicBezTo>
                  <a:cubicBezTo>
                    <a:pt x="325" y="307"/>
                    <a:pt x="330" y="311"/>
                    <a:pt x="333" y="309"/>
                  </a:cubicBezTo>
                  <a:cubicBezTo>
                    <a:pt x="335" y="307"/>
                    <a:pt x="345" y="307"/>
                    <a:pt x="347" y="306"/>
                  </a:cubicBezTo>
                  <a:cubicBezTo>
                    <a:pt x="350" y="306"/>
                    <a:pt x="350" y="304"/>
                    <a:pt x="352" y="302"/>
                  </a:cubicBezTo>
                  <a:cubicBezTo>
                    <a:pt x="355" y="300"/>
                    <a:pt x="354" y="299"/>
                    <a:pt x="357" y="298"/>
                  </a:cubicBezTo>
                  <a:cubicBezTo>
                    <a:pt x="360" y="297"/>
                    <a:pt x="362" y="295"/>
                    <a:pt x="362" y="293"/>
                  </a:cubicBezTo>
                  <a:cubicBezTo>
                    <a:pt x="362" y="292"/>
                    <a:pt x="368" y="291"/>
                    <a:pt x="368" y="289"/>
                  </a:cubicBezTo>
                  <a:cubicBezTo>
                    <a:pt x="368" y="288"/>
                    <a:pt x="372" y="287"/>
                    <a:pt x="372" y="285"/>
                  </a:cubicBezTo>
                  <a:cubicBezTo>
                    <a:pt x="372" y="283"/>
                    <a:pt x="375" y="284"/>
                    <a:pt x="376" y="282"/>
                  </a:cubicBezTo>
                  <a:cubicBezTo>
                    <a:pt x="377" y="281"/>
                    <a:pt x="375" y="276"/>
                    <a:pt x="377" y="276"/>
                  </a:cubicBezTo>
                  <a:cubicBezTo>
                    <a:pt x="379" y="275"/>
                    <a:pt x="376" y="273"/>
                    <a:pt x="376" y="272"/>
                  </a:cubicBezTo>
                  <a:cubicBezTo>
                    <a:pt x="375" y="270"/>
                    <a:pt x="379" y="270"/>
                    <a:pt x="382" y="269"/>
                  </a:cubicBezTo>
                  <a:cubicBezTo>
                    <a:pt x="384" y="268"/>
                    <a:pt x="385" y="265"/>
                    <a:pt x="385" y="263"/>
                  </a:cubicBezTo>
                  <a:cubicBezTo>
                    <a:pt x="386" y="261"/>
                    <a:pt x="389" y="259"/>
                    <a:pt x="391" y="258"/>
                  </a:cubicBezTo>
                  <a:cubicBezTo>
                    <a:pt x="393" y="257"/>
                    <a:pt x="393" y="254"/>
                    <a:pt x="393" y="251"/>
                  </a:cubicBezTo>
                  <a:cubicBezTo>
                    <a:pt x="392" y="248"/>
                    <a:pt x="395" y="249"/>
                    <a:pt x="394" y="248"/>
                  </a:cubicBezTo>
                  <a:cubicBezTo>
                    <a:pt x="393" y="247"/>
                    <a:pt x="395" y="244"/>
                    <a:pt x="398" y="243"/>
                  </a:cubicBezTo>
                  <a:cubicBezTo>
                    <a:pt x="401" y="242"/>
                    <a:pt x="396" y="240"/>
                    <a:pt x="394" y="242"/>
                  </a:cubicBezTo>
                  <a:cubicBezTo>
                    <a:pt x="393" y="243"/>
                    <a:pt x="391" y="238"/>
                    <a:pt x="389" y="240"/>
                  </a:cubicBezTo>
                  <a:cubicBezTo>
                    <a:pt x="388" y="242"/>
                    <a:pt x="384" y="239"/>
                    <a:pt x="386" y="238"/>
                  </a:cubicBezTo>
                  <a:cubicBezTo>
                    <a:pt x="389" y="238"/>
                    <a:pt x="393" y="235"/>
                    <a:pt x="395" y="234"/>
                  </a:cubicBezTo>
                  <a:cubicBezTo>
                    <a:pt x="397" y="233"/>
                    <a:pt x="392" y="229"/>
                    <a:pt x="390" y="229"/>
                  </a:cubicBezTo>
                  <a:cubicBezTo>
                    <a:pt x="388" y="229"/>
                    <a:pt x="385" y="224"/>
                    <a:pt x="383" y="224"/>
                  </a:cubicBezTo>
                  <a:cubicBezTo>
                    <a:pt x="380" y="224"/>
                    <a:pt x="384" y="222"/>
                    <a:pt x="387" y="224"/>
                  </a:cubicBezTo>
                  <a:cubicBezTo>
                    <a:pt x="390" y="225"/>
                    <a:pt x="393" y="226"/>
                    <a:pt x="395" y="225"/>
                  </a:cubicBezTo>
                  <a:cubicBezTo>
                    <a:pt x="396" y="224"/>
                    <a:pt x="390" y="219"/>
                    <a:pt x="388" y="217"/>
                  </a:cubicBezTo>
                  <a:cubicBezTo>
                    <a:pt x="385" y="215"/>
                    <a:pt x="388" y="213"/>
                    <a:pt x="386" y="212"/>
                  </a:cubicBezTo>
                  <a:cubicBezTo>
                    <a:pt x="385" y="211"/>
                    <a:pt x="382" y="205"/>
                    <a:pt x="381" y="202"/>
                  </a:cubicBezTo>
                  <a:cubicBezTo>
                    <a:pt x="380" y="199"/>
                    <a:pt x="375" y="198"/>
                    <a:pt x="373" y="197"/>
                  </a:cubicBezTo>
                  <a:cubicBezTo>
                    <a:pt x="372" y="195"/>
                    <a:pt x="373" y="190"/>
                    <a:pt x="377" y="189"/>
                  </a:cubicBezTo>
                  <a:cubicBezTo>
                    <a:pt x="381" y="187"/>
                    <a:pt x="380" y="184"/>
                    <a:pt x="381" y="184"/>
                  </a:cubicBezTo>
                  <a:cubicBezTo>
                    <a:pt x="383" y="185"/>
                    <a:pt x="385" y="184"/>
                    <a:pt x="386" y="181"/>
                  </a:cubicBezTo>
                  <a:cubicBezTo>
                    <a:pt x="387" y="178"/>
                    <a:pt x="390" y="180"/>
                    <a:pt x="391" y="178"/>
                  </a:cubicBezTo>
                  <a:cubicBezTo>
                    <a:pt x="392" y="177"/>
                    <a:pt x="398" y="177"/>
                    <a:pt x="401" y="176"/>
                  </a:cubicBezTo>
                  <a:cubicBezTo>
                    <a:pt x="403" y="174"/>
                    <a:pt x="399" y="169"/>
                    <a:pt x="396" y="170"/>
                  </a:cubicBezTo>
                  <a:cubicBezTo>
                    <a:pt x="393" y="171"/>
                    <a:pt x="390" y="170"/>
                    <a:pt x="388" y="167"/>
                  </a:cubicBezTo>
                  <a:cubicBezTo>
                    <a:pt x="386" y="164"/>
                    <a:pt x="380" y="172"/>
                    <a:pt x="376" y="174"/>
                  </a:cubicBezTo>
                  <a:cubicBezTo>
                    <a:pt x="372" y="176"/>
                    <a:pt x="370" y="171"/>
                    <a:pt x="371" y="167"/>
                  </a:cubicBezTo>
                  <a:cubicBezTo>
                    <a:pt x="372" y="164"/>
                    <a:pt x="368" y="164"/>
                    <a:pt x="362" y="164"/>
                  </a:cubicBezTo>
                  <a:cubicBezTo>
                    <a:pt x="357" y="165"/>
                    <a:pt x="359" y="154"/>
                    <a:pt x="362" y="154"/>
                  </a:cubicBezTo>
                  <a:cubicBezTo>
                    <a:pt x="366" y="153"/>
                    <a:pt x="371" y="157"/>
                    <a:pt x="373" y="151"/>
                  </a:cubicBezTo>
                  <a:cubicBezTo>
                    <a:pt x="375" y="145"/>
                    <a:pt x="378" y="149"/>
                    <a:pt x="383" y="144"/>
                  </a:cubicBezTo>
                  <a:cubicBezTo>
                    <a:pt x="387" y="139"/>
                    <a:pt x="393" y="135"/>
                    <a:pt x="397" y="138"/>
                  </a:cubicBezTo>
                  <a:cubicBezTo>
                    <a:pt x="401" y="142"/>
                    <a:pt x="393" y="147"/>
                    <a:pt x="391" y="150"/>
                  </a:cubicBezTo>
                  <a:cubicBezTo>
                    <a:pt x="390" y="153"/>
                    <a:pt x="392" y="154"/>
                    <a:pt x="390" y="156"/>
                  </a:cubicBezTo>
                  <a:cubicBezTo>
                    <a:pt x="387" y="159"/>
                    <a:pt x="391" y="159"/>
                    <a:pt x="396" y="156"/>
                  </a:cubicBezTo>
                  <a:cubicBezTo>
                    <a:pt x="401" y="153"/>
                    <a:pt x="407" y="149"/>
                    <a:pt x="411" y="148"/>
                  </a:cubicBezTo>
                  <a:cubicBezTo>
                    <a:pt x="413" y="147"/>
                    <a:pt x="414" y="147"/>
                    <a:pt x="415" y="147"/>
                  </a:cubicBezTo>
                  <a:cubicBezTo>
                    <a:pt x="416" y="145"/>
                    <a:pt x="417" y="144"/>
                    <a:pt x="418" y="143"/>
                  </a:cubicBezTo>
                  <a:cubicBezTo>
                    <a:pt x="421" y="142"/>
                    <a:pt x="432" y="137"/>
                    <a:pt x="433" y="135"/>
                  </a:cubicBezTo>
                  <a:cubicBezTo>
                    <a:pt x="435" y="132"/>
                    <a:pt x="437" y="129"/>
                    <a:pt x="439" y="129"/>
                  </a:cubicBezTo>
                  <a:cubicBezTo>
                    <a:pt x="441" y="129"/>
                    <a:pt x="441" y="131"/>
                    <a:pt x="444" y="131"/>
                  </a:cubicBezTo>
                  <a:cubicBezTo>
                    <a:pt x="448" y="131"/>
                    <a:pt x="451" y="132"/>
                    <a:pt x="450" y="129"/>
                  </a:cubicBezTo>
                  <a:cubicBezTo>
                    <a:pt x="448" y="126"/>
                    <a:pt x="449" y="126"/>
                    <a:pt x="453" y="126"/>
                  </a:cubicBezTo>
                  <a:cubicBezTo>
                    <a:pt x="457" y="125"/>
                    <a:pt x="456" y="122"/>
                    <a:pt x="459" y="122"/>
                  </a:cubicBezTo>
                  <a:cubicBezTo>
                    <a:pt x="462" y="122"/>
                    <a:pt x="461" y="115"/>
                    <a:pt x="464" y="115"/>
                  </a:cubicBezTo>
                  <a:cubicBezTo>
                    <a:pt x="467" y="115"/>
                    <a:pt x="468" y="119"/>
                    <a:pt x="471" y="118"/>
                  </a:cubicBezTo>
                  <a:cubicBezTo>
                    <a:pt x="472" y="118"/>
                    <a:pt x="472" y="118"/>
                    <a:pt x="473" y="118"/>
                  </a:cubicBezTo>
                  <a:cubicBezTo>
                    <a:pt x="474" y="118"/>
                    <a:pt x="475" y="117"/>
                    <a:pt x="475" y="117"/>
                  </a:cubicBezTo>
                  <a:cubicBezTo>
                    <a:pt x="475" y="113"/>
                    <a:pt x="475" y="110"/>
                    <a:pt x="475" y="109"/>
                  </a:cubicBezTo>
                  <a:cubicBezTo>
                    <a:pt x="473" y="106"/>
                    <a:pt x="475" y="103"/>
                    <a:pt x="474" y="102"/>
                  </a:cubicBezTo>
                  <a:cubicBezTo>
                    <a:pt x="474" y="100"/>
                    <a:pt x="473" y="96"/>
                    <a:pt x="475" y="96"/>
                  </a:cubicBezTo>
                  <a:cubicBezTo>
                    <a:pt x="477" y="96"/>
                    <a:pt x="480" y="91"/>
                    <a:pt x="482" y="92"/>
                  </a:cubicBezTo>
                  <a:cubicBezTo>
                    <a:pt x="485" y="94"/>
                    <a:pt x="490" y="95"/>
                    <a:pt x="490" y="92"/>
                  </a:cubicBezTo>
                  <a:cubicBezTo>
                    <a:pt x="490" y="90"/>
                    <a:pt x="493" y="90"/>
                    <a:pt x="494" y="87"/>
                  </a:cubicBezTo>
                  <a:cubicBezTo>
                    <a:pt x="494" y="84"/>
                    <a:pt x="498" y="83"/>
                    <a:pt x="499" y="80"/>
                  </a:cubicBezTo>
                  <a:cubicBezTo>
                    <a:pt x="500" y="78"/>
                    <a:pt x="501" y="71"/>
                    <a:pt x="503" y="70"/>
                  </a:cubicBezTo>
                  <a:cubicBezTo>
                    <a:pt x="506" y="68"/>
                    <a:pt x="503" y="67"/>
                    <a:pt x="503" y="63"/>
                  </a:cubicBezTo>
                  <a:close/>
                  <a:moveTo>
                    <a:pt x="381" y="298"/>
                  </a:moveTo>
                  <a:cubicBezTo>
                    <a:pt x="378" y="308"/>
                    <a:pt x="385" y="314"/>
                    <a:pt x="386" y="313"/>
                  </a:cubicBezTo>
                  <a:cubicBezTo>
                    <a:pt x="388" y="311"/>
                    <a:pt x="398" y="290"/>
                    <a:pt x="396" y="287"/>
                  </a:cubicBezTo>
                  <a:cubicBezTo>
                    <a:pt x="394" y="284"/>
                    <a:pt x="384" y="289"/>
                    <a:pt x="381" y="298"/>
                  </a:cubicBezTo>
                  <a:close/>
                  <a:moveTo>
                    <a:pt x="292" y="332"/>
                  </a:moveTo>
                  <a:cubicBezTo>
                    <a:pt x="289" y="332"/>
                    <a:pt x="281" y="337"/>
                    <a:pt x="284" y="344"/>
                  </a:cubicBezTo>
                  <a:cubicBezTo>
                    <a:pt x="287" y="351"/>
                    <a:pt x="298" y="346"/>
                    <a:pt x="298" y="343"/>
                  </a:cubicBezTo>
                  <a:cubicBezTo>
                    <a:pt x="298" y="340"/>
                    <a:pt x="303" y="335"/>
                    <a:pt x="303" y="333"/>
                  </a:cubicBezTo>
                  <a:cubicBezTo>
                    <a:pt x="302" y="331"/>
                    <a:pt x="295" y="332"/>
                    <a:pt x="292" y="3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7" name="Freeform 150">
              <a:extLst>
                <a:ext uri="{FF2B5EF4-FFF2-40B4-BE49-F238E27FC236}">
                  <a16:creationId xmlns:a16="http://schemas.microsoft.com/office/drawing/2014/main" id="{067CF5CC-4C2D-B64F-B6E7-E3BAE2B8D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48236" y="3909047"/>
              <a:ext cx="212744" cy="338333"/>
            </a:xfrm>
            <a:custGeom>
              <a:avLst/>
              <a:gdLst>
                <a:gd name="T0" fmla="*/ 43 w 82"/>
                <a:gd name="T1" fmla="*/ 44 h 114"/>
                <a:gd name="T2" fmla="*/ 54 w 82"/>
                <a:gd name="T3" fmla="*/ 52 h 114"/>
                <a:gd name="T4" fmla="*/ 56 w 82"/>
                <a:gd name="T5" fmla="*/ 59 h 114"/>
                <a:gd name="T6" fmla="*/ 60 w 82"/>
                <a:gd name="T7" fmla="*/ 63 h 114"/>
                <a:gd name="T8" fmla="*/ 64 w 82"/>
                <a:gd name="T9" fmla="*/ 73 h 114"/>
                <a:gd name="T10" fmla="*/ 67 w 82"/>
                <a:gd name="T11" fmla="*/ 71 h 114"/>
                <a:gd name="T12" fmla="*/ 70 w 82"/>
                <a:gd name="T13" fmla="*/ 66 h 114"/>
                <a:gd name="T14" fmla="*/ 68 w 82"/>
                <a:gd name="T15" fmla="*/ 56 h 114"/>
                <a:gd name="T16" fmla="*/ 59 w 82"/>
                <a:gd name="T17" fmla="*/ 49 h 114"/>
                <a:gd name="T18" fmla="*/ 53 w 82"/>
                <a:gd name="T19" fmla="*/ 42 h 114"/>
                <a:gd name="T20" fmla="*/ 41 w 82"/>
                <a:gd name="T21" fmla="*/ 40 h 114"/>
                <a:gd name="T22" fmla="*/ 37 w 82"/>
                <a:gd name="T23" fmla="*/ 32 h 114"/>
                <a:gd name="T24" fmla="*/ 43 w 82"/>
                <a:gd name="T25" fmla="*/ 20 h 114"/>
                <a:gd name="T26" fmla="*/ 42 w 82"/>
                <a:gd name="T27" fmla="*/ 6 h 114"/>
                <a:gd name="T28" fmla="*/ 41 w 82"/>
                <a:gd name="T29" fmla="*/ 3 h 114"/>
                <a:gd name="T30" fmla="*/ 29 w 82"/>
                <a:gd name="T31" fmla="*/ 2 h 114"/>
                <a:gd name="T32" fmla="*/ 27 w 82"/>
                <a:gd name="T33" fmla="*/ 22 h 114"/>
                <a:gd name="T34" fmla="*/ 23 w 82"/>
                <a:gd name="T35" fmla="*/ 21 h 114"/>
                <a:gd name="T36" fmla="*/ 25 w 82"/>
                <a:gd name="T37" fmla="*/ 32 h 114"/>
                <a:gd name="T38" fmla="*/ 27 w 82"/>
                <a:gd name="T39" fmla="*/ 39 h 114"/>
                <a:gd name="T40" fmla="*/ 36 w 82"/>
                <a:gd name="T41" fmla="*/ 42 h 114"/>
                <a:gd name="T42" fmla="*/ 43 w 82"/>
                <a:gd name="T43" fmla="*/ 44 h 114"/>
                <a:gd name="T44" fmla="*/ 28 w 82"/>
                <a:gd name="T45" fmla="*/ 46 h 114"/>
                <a:gd name="T46" fmla="*/ 36 w 82"/>
                <a:gd name="T47" fmla="*/ 55 h 114"/>
                <a:gd name="T48" fmla="*/ 28 w 82"/>
                <a:gd name="T49" fmla="*/ 46 h 114"/>
                <a:gd name="T50" fmla="*/ 41 w 82"/>
                <a:gd name="T51" fmla="*/ 71 h 114"/>
                <a:gd name="T52" fmla="*/ 46 w 82"/>
                <a:gd name="T53" fmla="*/ 68 h 114"/>
                <a:gd name="T54" fmla="*/ 47 w 82"/>
                <a:gd name="T55" fmla="*/ 75 h 114"/>
                <a:gd name="T56" fmla="*/ 48 w 82"/>
                <a:gd name="T57" fmla="*/ 84 h 114"/>
                <a:gd name="T58" fmla="*/ 57 w 82"/>
                <a:gd name="T59" fmla="*/ 71 h 114"/>
                <a:gd name="T60" fmla="*/ 54 w 82"/>
                <a:gd name="T61" fmla="*/ 69 h 114"/>
                <a:gd name="T62" fmla="*/ 41 w 82"/>
                <a:gd name="T63" fmla="*/ 59 h 114"/>
                <a:gd name="T64" fmla="*/ 41 w 82"/>
                <a:gd name="T65" fmla="*/ 71 h 114"/>
                <a:gd name="T66" fmla="*/ 12 w 82"/>
                <a:gd name="T67" fmla="*/ 75 h 114"/>
                <a:gd name="T68" fmla="*/ 1 w 82"/>
                <a:gd name="T69" fmla="*/ 89 h 114"/>
                <a:gd name="T70" fmla="*/ 17 w 82"/>
                <a:gd name="T71" fmla="*/ 75 h 114"/>
                <a:gd name="T72" fmla="*/ 19 w 82"/>
                <a:gd name="T73" fmla="*/ 66 h 114"/>
                <a:gd name="T74" fmla="*/ 12 w 82"/>
                <a:gd name="T75" fmla="*/ 75 h 114"/>
                <a:gd name="T76" fmla="*/ 56 w 82"/>
                <a:gd name="T77" fmla="*/ 80 h 114"/>
                <a:gd name="T78" fmla="*/ 63 w 82"/>
                <a:gd name="T79" fmla="*/ 76 h 114"/>
                <a:gd name="T80" fmla="*/ 56 w 82"/>
                <a:gd name="T81" fmla="*/ 80 h 114"/>
                <a:gd name="T82" fmla="*/ 79 w 82"/>
                <a:gd name="T83" fmla="*/ 100 h 114"/>
                <a:gd name="T84" fmla="*/ 77 w 82"/>
                <a:gd name="T85" fmla="*/ 81 h 114"/>
                <a:gd name="T86" fmla="*/ 71 w 82"/>
                <a:gd name="T87" fmla="*/ 80 h 114"/>
                <a:gd name="T88" fmla="*/ 66 w 82"/>
                <a:gd name="T89" fmla="*/ 85 h 114"/>
                <a:gd name="T90" fmla="*/ 61 w 82"/>
                <a:gd name="T91" fmla="*/ 89 h 114"/>
                <a:gd name="T92" fmla="*/ 54 w 82"/>
                <a:gd name="T93" fmla="*/ 87 h 114"/>
                <a:gd name="T94" fmla="*/ 44 w 82"/>
                <a:gd name="T95" fmla="*/ 93 h 114"/>
                <a:gd name="T96" fmla="*/ 41 w 82"/>
                <a:gd name="T97" fmla="*/ 101 h 114"/>
                <a:gd name="T98" fmla="*/ 48 w 82"/>
                <a:gd name="T99" fmla="*/ 97 h 114"/>
                <a:gd name="T100" fmla="*/ 54 w 82"/>
                <a:gd name="T101" fmla="*/ 95 h 114"/>
                <a:gd name="T102" fmla="*/ 61 w 82"/>
                <a:gd name="T103" fmla="*/ 110 h 114"/>
                <a:gd name="T104" fmla="*/ 70 w 82"/>
                <a:gd name="T105" fmla="*/ 114 h 114"/>
                <a:gd name="T106" fmla="*/ 70 w 82"/>
                <a:gd name="T107" fmla="*/ 103 h 114"/>
                <a:gd name="T108" fmla="*/ 79 w 82"/>
                <a:gd name="T109" fmla="*/ 10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2" h="114">
                  <a:moveTo>
                    <a:pt x="43" y="44"/>
                  </a:moveTo>
                  <a:cubicBezTo>
                    <a:pt x="48" y="43"/>
                    <a:pt x="55" y="49"/>
                    <a:pt x="54" y="52"/>
                  </a:cubicBezTo>
                  <a:cubicBezTo>
                    <a:pt x="53" y="54"/>
                    <a:pt x="54" y="61"/>
                    <a:pt x="56" y="59"/>
                  </a:cubicBezTo>
                  <a:cubicBezTo>
                    <a:pt x="58" y="57"/>
                    <a:pt x="62" y="60"/>
                    <a:pt x="60" y="63"/>
                  </a:cubicBezTo>
                  <a:cubicBezTo>
                    <a:pt x="57" y="66"/>
                    <a:pt x="63" y="69"/>
                    <a:pt x="64" y="73"/>
                  </a:cubicBezTo>
                  <a:cubicBezTo>
                    <a:pt x="65" y="77"/>
                    <a:pt x="67" y="74"/>
                    <a:pt x="67" y="71"/>
                  </a:cubicBezTo>
                  <a:cubicBezTo>
                    <a:pt x="66" y="68"/>
                    <a:pt x="67" y="68"/>
                    <a:pt x="70" y="66"/>
                  </a:cubicBezTo>
                  <a:cubicBezTo>
                    <a:pt x="74" y="64"/>
                    <a:pt x="70" y="60"/>
                    <a:pt x="68" y="56"/>
                  </a:cubicBezTo>
                  <a:cubicBezTo>
                    <a:pt x="66" y="52"/>
                    <a:pt x="59" y="53"/>
                    <a:pt x="59" y="49"/>
                  </a:cubicBezTo>
                  <a:cubicBezTo>
                    <a:pt x="59" y="45"/>
                    <a:pt x="53" y="44"/>
                    <a:pt x="53" y="42"/>
                  </a:cubicBezTo>
                  <a:cubicBezTo>
                    <a:pt x="53" y="39"/>
                    <a:pt x="45" y="37"/>
                    <a:pt x="41" y="40"/>
                  </a:cubicBezTo>
                  <a:cubicBezTo>
                    <a:pt x="37" y="42"/>
                    <a:pt x="40" y="35"/>
                    <a:pt x="37" y="32"/>
                  </a:cubicBezTo>
                  <a:cubicBezTo>
                    <a:pt x="34" y="29"/>
                    <a:pt x="39" y="24"/>
                    <a:pt x="43" y="20"/>
                  </a:cubicBezTo>
                  <a:cubicBezTo>
                    <a:pt x="46" y="16"/>
                    <a:pt x="42" y="9"/>
                    <a:pt x="42" y="6"/>
                  </a:cubicBezTo>
                  <a:cubicBezTo>
                    <a:pt x="43" y="3"/>
                    <a:pt x="42" y="2"/>
                    <a:pt x="41" y="3"/>
                  </a:cubicBezTo>
                  <a:cubicBezTo>
                    <a:pt x="39" y="4"/>
                    <a:pt x="32" y="0"/>
                    <a:pt x="29" y="2"/>
                  </a:cubicBezTo>
                  <a:cubicBezTo>
                    <a:pt x="25" y="4"/>
                    <a:pt x="28" y="21"/>
                    <a:pt x="27" y="22"/>
                  </a:cubicBezTo>
                  <a:cubicBezTo>
                    <a:pt x="25" y="23"/>
                    <a:pt x="23" y="19"/>
                    <a:pt x="23" y="21"/>
                  </a:cubicBezTo>
                  <a:cubicBezTo>
                    <a:pt x="22" y="23"/>
                    <a:pt x="23" y="32"/>
                    <a:pt x="25" y="32"/>
                  </a:cubicBezTo>
                  <a:cubicBezTo>
                    <a:pt x="27" y="32"/>
                    <a:pt x="29" y="35"/>
                    <a:pt x="27" y="39"/>
                  </a:cubicBezTo>
                  <a:cubicBezTo>
                    <a:pt x="26" y="43"/>
                    <a:pt x="31" y="43"/>
                    <a:pt x="36" y="42"/>
                  </a:cubicBezTo>
                  <a:cubicBezTo>
                    <a:pt x="40" y="40"/>
                    <a:pt x="39" y="45"/>
                    <a:pt x="43" y="44"/>
                  </a:cubicBezTo>
                  <a:close/>
                  <a:moveTo>
                    <a:pt x="28" y="46"/>
                  </a:moveTo>
                  <a:cubicBezTo>
                    <a:pt x="28" y="50"/>
                    <a:pt x="30" y="57"/>
                    <a:pt x="36" y="55"/>
                  </a:cubicBezTo>
                  <a:cubicBezTo>
                    <a:pt x="41" y="54"/>
                    <a:pt x="27" y="44"/>
                    <a:pt x="28" y="46"/>
                  </a:cubicBezTo>
                  <a:close/>
                  <a:moveTo>
                    <a:pt x="41" y="71"/>
                  </a:moveTo>
                  <a:cubicBezTo>
                    <a:pt x="43" y="70"/>
                    <a:pt x="46" y="71"/>
                    <a:pt x="46" y="68"/>
                  </a:cubicBezTo>
                  <a:cubicBezTo>
                    <a:pt x="46" y="66"/>
                    <a:pt x="49" y="73"/>
                    <a:pt x="47" y="75"/>
                  </a:cubicBezTo>
                  <a:cubicBezTo>
                    <a:pt x="44" y="77"/>
                    <a:pt x="44" y="83"/>
                    <a:pt x="48" y="84"/>
                  </a:cubicBezTo>
                  <a:cubicBezTo>
                    <a:pt x="51" y="85"/>
                    <a:pt x="58" y="73"/>
                    <a:pt x="57" y="71"/>
                  </a:cubicBezTo>
                  <a:cubicBezTo>
                    <a:pt x="56" y="68"/>
                    <a:pt x="53" y="72"/>
                    <a:pt x="54" y="69"/>
                  </a:cubicBezTo>
                  <a:cubicBezTo>
                    <a:pt x="54" y="66"/>
                    <a:pt x="45" y="58"/>
                    <a:pt x="41" y="59"/>
                  </a:cubicBezTo>
                  <a:cubicBezTo>
                    <a:pt x="37" y="60"/>
                    <a:pt x="39" y="71"/>
                    <a:pt x="41" y="71"/>
                  </a:cubicBezTo>
                  <a:close/>
                  <a:moveTo>
                    <a:pt x="12" y="75"/>
                  </a:moveTo>
                  <a:cubicBezTo>
                    <a:pt x="9" y="80"/>
                    <a:pt x="0" y="87"/>
                    <a:pt x="1" y="89"/>
                  </a:cubicBezTo>
                  <a:cubicBezTo>
                    <a:pt x="3" y="92"/>
                    <a:pt x="12" y="78"/>
                    <a:pt x="17" y="75"/>
                  </a:cubicBezTo>
                  <a:cubicBezTo>
                    <a:pt x="21" y="72"/>
                    <a:pt x="20" y="69"/>
                    <a:pt x="19" y="66"/>
                  </a:cubicBezTo>
                  <a:cubicBezTo>
                    <a:pt x="17" y="63"/>
                    <a:pt x="16" y="71"/>
                    <a:pt x="12" y="75"/>
                  </a:cubicBezTo>
                  <a:close/>
                  <a:moveTo>
                    <a:pt x="56" y="80"/>
                  </a:moveTo>
                  <a:cubicBezTo>
                    <a:pt x="57" y="83"/>
                    <a:pt x="65" y="79"/>
                    <a:pt x="63" y="76"/>
                  </a:cubicBezTo>
                  <a:cubicBezTo>
                    <a:pt x="61" y="74"/>
                    <a:pt x="56" y="78"/>
                    <a:pt x="56" y="80"/>
                  </a:cubicBezTo>
                  <a:close/>
                  <a:moveTo>
                    <a:pt x="79" y="100"/>
                  </a:moveTo>
                  <a:cubicBezTo>
                    <a:pt x="82" y="96"/>
                    <a:pt x="77" y="87"/>
                    <a:pt x="77" y="81"/>
                  </a:cubicBezTo>
                  <a:cubicBezTo>
                    <a:pt x="77" y="75"/>
                    <a:pt x="69" y="77"/>
                    <a:pt x="71" y="80"/>
                  </a:cubicBezTo>
                  <a:cubicBezTo>
                    <a:pt x="73" y="84"/>
                    <a:pt x="67" y="81"/>
                    <a:pt x="66" y="85"/>
                  </a:cubicBezTo>
                  <a:cubicBezTo>
                    <a:pt x="66" y="89"/>
                    <a:pt x="61" y="86"/>
                    <a:pt x="61" y="89"/>
                  </a:cubicBezTo>
                  <a:cubicBezTo>
                    <a:pt x="61" y="92"/>
                    <a:pt x="56" y="89"/>
                    <a:pt x="54" y="87"/>
                  </a:cubicBezTo>
                  <a:cubicBezTo>
                    <a:pt x="51" y="85"/>
                    <a:pt x="48" y="92"/>
                    <a:pt x="44" y="93"/>
                  </a:cubicBezTo>
                  <a:cubicBezTo>
                    <a:pt x="40" y="94"/>
                    <a:pt x="38" y="102"/>
                    <a:pt x="41" y="101"/>
                  </a:cubicBezTo>
                  <a:cubicBezTo>
                    <a:pt x="44" y="101"/>
                    <a:pt x="45" y="97"/>
                    <a:pt x="48" y="97"/>
                  </a:cubicBezTo>
                  <a:cubicBezTo>
                    <a:pt x="51" y="98"/>
                    <a:pt x="50" y="94"/>
                    <a:pt x="54" y="95"/>
                  </a:cubicBezTo>
                  <a:cubicBezTo>
                    <a:pt x="59" y="96"/>
                    <a:pt x="56" y="109"/>
                    <a:pt x="61" y="110"/>
                  </a:cubicBezTo>
                  <a:cubicBezTo>
                    <a:pt x="67" y="111"/>
                    <a:pt x="67" y="114"/>
                    <a:pt x="70" y="114"/>
                  </a:cubicBezTo>
                  <a:cubicBezTo>
                    <a:pt x="73" y="114"/>
                    <a:pt x="70" y="106"/>
                    <a:pt x="70" y="103"/>
                  </a:cubicBezTo>
                  <a:cubicBezTo>
                    <a:pt x="70" y="101"/>
                    <a:pt x="76" y="103"/>
                    <a:pt x="79" y="1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8" name="Freeform 151">
              <a:extLst>
                <a:ext uri="{FF2B5EF4-FFF2-40B4-BE49-F238E27FC236}">
                  <a16:creationId xmlns:a16="http://schemas.microsoft.com/office/drawing/2014/main" id="{31C7E86F-B6AF-457E-8751-057C54EE1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72420" y="4455391"/>
              <a:ext cx="274155" cy="201747"/>
            </a:xfrm>
            <a:custGeom>
              <a:avLst/>
              <a:gdLst>
                <a:gd name="T0" fmla="*/ 76 w 106"/>
                <a:gd name="T1" fmla="*/ 63 h 68"/>
                <a:gd name="T2" fmla="*/ 70 w 106"/>
                <a:gd name="T3" fmla="*/ 57 h 68"/>
                <a:gd name="T4" fmla="*/ 62 w 106"/>
                <a:gd name="T5" fmla="*/ 53 h 68"/>
                <a:gd name="T6" fmla="*/ 56 w 106"/>
                <a:gd name="T7" fmla="*/ 42 h 68"/>
                <a:gd name="T8" fmla="*/ 54 w 106"/>
                <a:gd name="T9" fmla="*/ 35 h 68"/>
                <a:gd name="T10" fmla="*/ 56 w 106"/>
                <a:gd name="T11" fmla="*/ 29 h 68"/>
                <a:gd name="T12" fmla="*/ 39 w 106"/>
                <a:gd name="T13" fmla="*/ 20 h 68"/>
                <a:gd name="T14" fmla="*/ 6 w 106"/>
                <a:gd name="T15" fmla="*/ 2 h 68"/>
                <a:gd name="T16" fmla="*/ 0 w 106"/>
                <a:gd name="T17" fmla="*/ 0 h 68"/>
                <a:gd name="T18" fmla="*/ 0 w 106"/>
                <a:gd name="T19" fmla="*/ 53 h 68"/>
                <a:gd name="T20" fmla="*/ 9 w 106"/>
                <a:gd name="T21" fmla="*/ 56 h 68"/>
                <a:gd name="T22" fmla="*/ 19 w 106"/>
                <a:gd name="T23" fmla="*/ 50 h 68"/>
                <a:gd name="T24" fmla="*/ 24 w 106"/>
                <a:gd name="T25" fmla="*/ 44 h 68"/>
                <a:gd name="T26" fmla="*/ 41 w 106"/>
                <a:gd name="T27" fmla="*/ 48 h 68"/>
                <a:gd name="T28" fmla="*/ 60 w 106"/>
                <a:gd name="T29" fmla="*/ 65 h 68"/>
                <a:gd name="T30" fmla="*/ 77 w 106"/>
                <a:gd name="T31" fmla="*/ 68 h 68"/>
                <a:gd name="T32" fmla="*/ 76 w 106"/>
                <a:gd name="T33" fmla="*/ 63 h 68"/>
                <a:gd name="T34" fmla="*/ 90 w 106"/>
                <a:gd name="T35" fmla="*/ 18 h 68"/>
                <a:gd name="T36" fmla="*/ 80 w 106"/>
                <a:gd name="T37" fmla="*/ 24 h 68"/>
                <a:gd name="T38" fmla="*/ 62 w 106"/>
                <a:gd name="T39" fmla="*/ 25 h 68"/>
                <a:gd name="T40" fmla="*/ 76 w 106"/>
                <a:gd name="T41" fmla="*/ 31 h 68"/>
                <a:gd name="T42" fmla="*/ 93 w 106"/>
                <a:gd name="T43" fmla="*/ 22 h 68"/>
                <a:gd name="T44" fmla="*/ 96 w 106"/>
                <a:gd name="T45" fmla="*/ 15 h 68"/>
                <a:gd name="T46" fmla="*/ 90 w 106"/>
                <a:gd name="T47" fmla="*/ 18 h 68"/>
                <a:gd name="T48" fmla="*/ 99 w 106"/>
                <a:gd name="T49" fmla="*/ 9 h 68"/>
                <a:gd name="T50" fmla="*/ 96 w 106"/>
                <a:gd name="T51" fmla="*/ 9 h 68"/>
                <a:gd name="T52" fmla="*/ 102 w 106"/>
                <a:gd name="T53" fmla="*/ 17 h 68"/>
                <a:gd name="T54" fmla="*/ 99 w 106"/>
                <a:gd name="T55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" h="68">
                  <a:moveTo>
                    <a:pt x="76" y="63"/>
                  </a:moveTo>
                  <a:cubicBezTo>
                    <a:pt x="75" y="62"/>
                    <a:pt x="70" y="59"/>
                    <a:pt x="70" y="57"/>
                  </a:cubicBezTo>
                  <a:cubicBezTo>
                    <a:pt x="71" y="55"/>
                    <a:pt x="65" y="55"/>
                    <a:pt x="62" y="53"/>
                  </a:cubicBezTo>
                  <a:cubicBezTo>
                    <a:pt x="58" y="51"/>
                    <a:pt x="60" y="43"/>
                    <a:pt x="56" y="42"/>
                  </a:cubicBezTo>
                  <a:cubicBezTo>
                    <a:pt x="52" y="40"/>
                    <a:pt x="49" y="34"/>
                    <a:pt x="54" y="35"/>
                  </a:cubicBezTo>
                  <a:cubicBezTo>
                    <a:pt x="58" y="35"/>
                    <a:pt x="59" y="32"/>
                    <a:pt x="56" y="29"/>
                  </a:cubicBezTo>
                  <a:cubicBezTo>
                    <a:pt x="52" y="26"/>
                    <a:pt x="39" y="25"/>
                    <a:pt x="39" y="20"/>
                  </a:cubicBezTo>
                  <a:cubicBezTo>
                    <a:pt x="38" y="15"/>
                    <a:pt x="16" y="4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5" y="56"/>
                    <a:pt x="9" y="56"/>
                  </a:cubicBezTo>
                  <a:cubicBezTo>
                    <a:pt x="19" y="57"/>
                    <a:pt x="17" y="50"/>
                    <a:pt x="19" y="50"/>
                  </a:cubicBezTo>
                  <a:cubicBezTo>
                    <a:pt x="21" y="50"/>
                    <a:pt x="21" y="47"/>
                    <a:pt x="24" y="44"/>
                  </a:cubicBezTo>
                  <a:cubicBezTo>
                    <a:pt x="26" y="41"/>
                    <a:pt x="36" y="44"/>
                    <a:pt x="41" y="48"/>
                  </a:cubicBezTo>
                  <a:cubicBezTo>
                    <a:pt x="47" y="53"/>
                    <a:pt x="54" y="66"/>
                    <a:pt x="60" y="65"/>
                  </a:cubicBezTo>
                  <a:cubicBezTo>
                    <a:pt x="66" y="63"/>
                    <a:pt x="72" y="68"/>
                    <a:pt x="77" y="68"/>
                  </a:cubicBezTo>
                  <a:cubicBezTo>
                    <a:pt x="83" y="68"/>
                    <a:pt x="78" y="63"/>
                    <a:pt x="76" y="63"/>
                  </a:cubicBezTo>
                  <a:close/>
                  <a:moveTo>
                    <a:pt x="90" y="18"/>
                  </a:moveTo>
                  <a:cubicBezTo>
                    <a:pt x="90" y="20"/>
                    <a:pt x="86" y="22"/>
                    <a:pt x="80" y="24"/>
                  </a:cubicBezTo>
                  <a:cubicBezTo>
                    <a:pt x="74" y="27"/>
                    <a:pt x="63" y="21"/>
                    <a:pt x="62" y="25"/>
                  </a:cubicBezTo>
                  <a:cubicBezTo>
                    <a:pt x="62" y="27"/>
                    <a:pt x="69" y="31"/>
                    <a:pt x="76" y="31"/>
                  </a:cubicBezTo>
                  <a:cubicBezTo>
                    <a:pt x="83" y="31"/>
                    <a:pt x="93" y="24"/>
                    <a:pt x="93" y="22"/>
                  </a:cubicBezTo>
                  <a:cubicBezTo>
                    <a:pt x="93" y="20"/>
                    <a:pt x="98" y="17"/>
                    <a:pt x="96" y="15"/>
                  </a:cubicBezTo>
                  <a:cubicBezTo>
                    <a:pt x="94" y="13"/>
                    <a:pt x="90" y="16"/>
                    <a:pt x="90" y="18"/>
                  </a:cubicBezTo>
                  <a:close/>
                  <a:moveTo>
                    <a:pt x="99" y="9"/>
                  </a:moveTo>
                  <a:cubicBezTo>
                    <a:pt x="95" y="6"/>
                    <a:pt x="91" y="5"/>
                    <a:pt x="96" y="9"/>
                  </a:cubicBezTo>
                  <a:cubicBezTo>
                    <a:pt x="101" y="14"/>
                    <a:pt x="99" y="18"/>
                    <a:pt x="102" y="17"/>
                  </a:cubicBezTo>
                  <a:cubicBezTo>
                    <a:pt x="106" y="16"/>
                    <a:pt x="103" y="11"/>
                    <a:pt x="99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59" name="Freeform 152">
              <a:extLst>
                <a:ext uri="{FF2B5EF4-FFF2-40B4-BE49-F238E27FC236}">
                  <a16:creationId xmlns:a16="http://schemas.microsoft.com/office/drawing/2014/main" id="{C085D12E-3A25-A1C5-BC11-08F910F9F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2088" y="4140865"/>
              <a:ext cx="47155" cy="104006"/>
            </a:xfrm>
            <a:custGeom>
              <a:avLst/>
              <a:gdLst>
                <a:gd name="T0" fmla="*/ 4 w 18"/>
                <a:gd name="T1" fmla="*/ 0 h 35"/>
                <a:gd name="T2" fmla="*/ 1 w 18"/>
                <a:gd name="T3" fmla="*/ 8 h 35"/>
                <a:gd name="T4" fmla="*/ 1 w 18"/>
                <a:gd name="T5" fmla="*/ 19 h 35"/>
                <a:gd name="T6" fmla="*/ 5 w 18"/>
                <a:gd name="T7" fmla="*/ 32 h 35"/>
                <a:gd name="T8" fmla="*/ 18 w 18"/>
                <a:gd name="T9" fmla="*/ 20 h 35"/>
                <a:gd name="T10" fmla="*/ 4 w 18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5">
                  <a:moveTo>
                    <a:pt x="4" y="0"/>
                  </a:moveTo>
                  <a:cubicBezTo>
                    <a:pt x="2" y="0"/>
                    <a:pt x="2" y="5"/>
                    <a:pt x="1" y="8"/>
                  </a:cubicBezTo>
                  <a:cubicBezTo>
                    <a:pt x="0" y="11"/>
                    <a:pt x="0" y="14"/>
                    <a:pt x="1" y="19"/>
                  </a:cubicBezTo>
                  <a:cubicBezTo>
                    <a:pt x="1" y="24"/>
                    <a:pt x="1" y="29"/>
                    <a:pt x="5" y="32"/>
                  </a:cubicBezTo>
                  <a:cubicBezTo>
                    <a:pt x="10" y="35"/>
                    <a:pt x="18" y="27"/>
                    <a:pt x="18" y="20"/>
                  </a:cubicBezTo>
                  <a:cubicBezTo>
                    <a:pt x="18" y="13"/>
                    <a:pt x="6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0" name="Freeform 153">
              <a:extLst>
                <a:ext uri="{FF2B5EF4-FFF2-40B4-BE49-F238E27FC236}">
                  <a16:creationId xmlns:a16="http://schemas.microsoft.com/office/drawing/2014/main" id="{CB77D62C-3870-1D77-C830-04A9C413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589" y="4674680"/>
              <a:ext cx="161203" cy="364647"/>
            </a:xfrm>
            <a:custGeom>
              <a:avLst/>
              <a:gdLst>
                <a:gd name="T0" fmla="*/ 53 w 62"/>
                <a:gd name="T1" fmla="*/ 4 h 123"/>
                <a:gd name="T2" fmla="*/ 50 w 62"/>
                <a:gd name="T3" fmla="*/ 6 h 123"/>
                <a:gd name="T4" fmla="*/ 48 w 62"/>
                <a:gd name="T5" fmla="*/ 12 h 123"/>
                <a:gd name="T6" fmla="*/ 43 w 62"/>
                <a:gd name="T7" fmla="*/ 16 h 123"/>
                <a:gd name="T8" fmla="*/ 39 w 62"/>
                <a:gd name="T9" fmla="*/ 20 h 123"/>
                <a:gd name="T10" fmla="*/ 39 w 62"/>
                <a:gd name="T11" fmla="*/ 24 h 123"/>
                <a:gd name="T12" fmla="*/ 33 w 62"/>
                <a:gd name="T13" fmla="*/ 29 h 123"/>
                <a:gd name="T14" fmla="*/ 21 w 62"/>
                <a:gd name="T15" fmla="*/ 35 h 123"/>
                <a:gd name="T16" fmla="*/ 10 w 62"/>
                <a:gd name="T17" fmla="*/ 37 h 123"/>
                <a:gd name="T18" fmla="*/ 7 w 62"/>
                <a:gd name="T19" fmla="*/ 49 h 123"/>
                <a:gd name="T20" fmla="*/ 8 w 62"/>
                <a:gd name="T21" fmla="*/ 64 h 123"/>
                <a:gd name="T22" fmla="*/ 6 w 62"/>
                <a:gd name="T23" fmla="*/ 81 h 123"/>
                <a:gd name="T24" fmla="*/ 2 w 62"/>
                <a:gd name="T25" fmla="*/ 101 h 123"/>
                <a:gd name="T26" fmla="*/ 8 w 62"/>
                <a:gd name="T27" fmla="*/ 117 h 123"/>
                <a:gd name="T28" fmla="*/ 23 w 62"/>
                <a:gd name="T29" fmla="*/ 121 h 123"/>
                <a:gd name="T30" fmla="*/ 32 w 62"/>
                <a:gd name="T31" fmla="*/ 117 h 123"/>
                <a:gd name="T32" fmla="*/ 44 w 62"/>
                <a:gd name="T33" fmla="*/ 82 h 123"/>
                <a:gd name="T34" fmla="*/ 53 w 62"/>
                <a:gd name="T35" fmla="*/ 49 h 123"/>
                <a:gd name="T36" fmla="*/ 55 w 62"/>
                <a:gd name="T37" fmla="*/ 40 h 123"/>
                <a:gd name="T38" fmla="*/ 57 w 62"/>
                <a:gd name="T39" fmla="*/ 35 h 123"/>
                <a:gd name="T40" fmla="*/ 62 w 62"/>
                <a:gd name="T41" fmla="*/ 34 h 123"/>
                <a:gd name="T42" fmla="*/ 59 w 62"/>
                <a:gd name="T43" fmla="*/ 18 h 123"/>
                <a:gd name="T44" fmla="*/ 53 w 62"/>
                <a:gd name="T45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123">
                  <a:moveTo>
                    <a:pt x="53" y="4"/>
                  </a:moveTo>
                  <a:cubicBezTo>
                    <a:pt x="51" y="0"/>
                    <a:pt x="51" y="5"/>
                    <a:pt x="50" y="6"/>
                  </a:cubicBezTo>
                  <a:cubicBezTo>
                    <a:pt x="49" y="7"/>
                    <a:pt x="48" y="10"/>
                    <a:pt x="48" y="12"/>
                  </a:cubicBezTo>
                  <a:cubicBezTo>
                    <a:pt x="49" y="14"/>
                    <a:pt x="45" y="16"/>
                    <a:pt x="43" y="16"/>
                  </a:cubicBezTo>
                  <a:cubicBezTo>
                    <a:pt x="41" y="16"/>
                    <a:pt x="38" y="17"/>
                    <a:pt x="39" y="20"/>
                  </a:cubicBezTo>
                  <a:cubicBezTo>
                    <a:pt x="40" y="22"/>
                    <a:pt x="38" y="22"/>
                    <a:pt x="39" y="24"/>
                  </a:cubicBezTo>
                  <a:cubicBezTo>
                    <a:pt x="40" y="26"/>
                    <a:pt x="36" y="29"/>
                    <a:pt x="33" y="29"/>
                  </a:cubicBezTo>
                  <a:cubicBezTo>
                    <a:pt x="29" y="30"/>
                    <a:pt x="25" y="36"/>
                    <a:pt x="21" y="35"/>
                  </a:cubicBezTo>
                  <a:cubicBezTo>
                    <a:pt x="17" y="35"/>
                    <a:pt x="13" y="38"/>
                    <a:pt x="10" y="37"/>
                  </a:cubicBezTo>
                  <a:cubicBezTo>
                    <a:pt x="7" y="37"/>
                    <a:pt x="9" y="44"/>
                    <a:pt x="7" y="49"/>
                  </a:cubicBezTo>
                  <a:cubicBezTo>
                    <a:pt x="4" y="53"/>
                    <a:pt x="5" y="58"/>
                    <a:pt x="8" y="64"/>
                  </a:cubicBezTo>
                  <a:cubicBezTo>
                    <a:pt x="10" y="69"/>
                    <a:pt x="12" y="74"/>
                    <a:pt x="6" y="81"/>
                  </a:cubicBezTo>
                  <a:cubicBezTo>
                    <a:pt x="0" y="88"/>
                    <a:pt x="0" y="96"/>
                    <a:pt x="2" y="101"/>
                  </a:cubicBezTo>
                  <a:cubicBezTo>
                    <a:pt x="5" y="106"/>
                    <a:pt x="5" y="114"/>
                    <a:pt x="8" y="117"/>
                  </a:cubicBezTo>
                  <a:cubicBezTo>
                    <a:pt x="11" y="120"/>
                    <a:pt x="20" y="123"/>
                    <a:pt x="23" y="121"/>
                  </a:cubicBezTo>
                  <a:cubicBezTo>
                    <a:pt x="26" y="118"/>
                    <a:pt x="29" y="121"/>
                    <a:pt x="32" y="117"/>
                  </a:cubicBezTo>
                  <a:cubicBezTo>
                    <a:pt x="35" y="114"/>
                    <a:pt x="40" y="95"/>
                    <a:pt x="44" y="82"/>
                  </a:cubicBezTo>
                  <a:cubicBezTo>
                    <a:pt x="48" y="69"/>
                    <a:pt x="54" y="53"/>
                    <a:pt x="53" y="49"/>
                  </a:cubicBezTo>
                  <a:cubicBezTo>
                    <a:pt x="53" y="46"/>
                    <a:pt x="56" y="44"/>
                    <a:pt x="55" y="40"/>
                  </a:cubicBezTo>
                  <a:cubicBezTo>
                    <a:pt x="53" y="36"/>
                    <a:pt x="55" y="32"/>
                    <a:pt x="57" y="35"/>
                  </a:cubicBezTo>
                  <a:cubicBezTo>
                    <a:pt x="59" y="38"/>
                    <a:pt x="61" y="38"/>
                    <a:pt x="62" y="34"/>
                  </a:cubicBezTo>
                  <a:cubicBezTo>
                    <a:pt x="62" y="30"/>
                    <a:pt x="59" y="23"/>
                    <a:pt x="59" y="18"/>
                  </a:cubicBezTo>
                  <a:cubicBezTo>
                    <a:pt x="58" y="12"/>
                    <a:pt x="53" y="6"/>
                    <a:pt x="53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1" name="Freeform 154">
              <a:extLst>
                <a:ext uri="{FF2B5EF4-FFF2-40B4-BE49-F238E27FC236}">
                  <a16:creationId xmlns:a16="http://schemas.microsoft.com/office/drawing/2014/main" id="{50AD69C0-1145-EA5E-13A7-F050F5AFEC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2912" y="3897768"/>
              <a:ext cx="262092" cy="180443"/>
            </a:xfrm>
            <a:custGeom>
              <a:avLst/>
              <a:gdLst>
                <a:gd name="T0" fmla="*/ 72 w 101"/>
                <a:gd name="T1" fmla="*/ 2 h 61"/>
                <a:gd name="T2" fmla="*/ 55 w 101"/>
                <a:gd name="T3" fmla="*/ 3 h 61"/>
                <a:gd name="T4" fmla="*/ 42 w 101"/>
                <a:gd name="T5" fmla="*/ 14 h 61"/>
                <a:gd name="T6" fmla="*/ 36 w 101"/>
                <a:gd name="T7" fmla="*/ 16 h 61"/>
                <a:gd name="T8" fmla="*/ 24 w 101"/>
                <a:gd name="T9" fmla="*/ 14 h 61"/>
                <a:gd name="T10" fmla="*/ 14 w 101"/>
                <a:gd name="T11" fmla="*/ 14 h 61"/>
                <a:gd name="T12" fmla="*/ 8 w 101"/>
                <a:gd name="T13" fmla="*/ 13 h 61"/>
                <a:gd name="T14" fmla="*/ 4 w 101"/>
                <a:gd name="T15" fmla="*/ 16 h 61"/>
                <a:gd name="T16" fmla="*/ 4 w 101"/>
                <a:gd name="T17" fmla="*/ 20 h 61"/>
                <a:gd name="T18" fmla="*/ 1 w 101"/>
                <a:gd name="T19" fmla="*/ 22 h 61"/>
                <a:gd name="T20" fmla="*/ 1 w 101"/>
                <a:gd name="T21" fmla="*/ 28 h 61"/>
                <a:gd name="T22" fmla="*/ 4 w 101"/>
                <a:gd name="T23" fmla="*/ 41 h 61"/>
                <a:gd name="T24" fmla="*/ 7 w 101"/>
                <a:gd name="T25" fmla="*/ 53 h 61"/>
                <a:gd name="T26" fmla="*/ 22 w 101"/>
                <a:gd name="T27" fmla="*/ 52 h 61"/>
                <a:gd name="T28" fmla="*/ 33 w 101"/>
                <a:gd name="T29" fmla="*/ 48 h 61"/>
                <a:gd name="T30" fmla="*/ 42 w 101"/>
                <a:gd name="T31" fmla="*/ 44 h 61"/>
                <a:gd name="T32" fmla="*/ 50 w 101"/>
                <a:gd name="T33" fmla="*/ 42 h 61"/>
                <a:gd name="T34" fmla="*/ 57 w 101"/>
                <a:gd name="T35" fmla="*/ 38 h 61"/>
                <a:gd name="T36" fmla="*/ 75 w 101"/>
                <a:gd name="T37" fmla="*/ 32 h 61"/>
                <a:gd name="T38" fmla="*/ 83 w 101"/>
                <a:gd name="T39" fmla="*/ 24 h 61"/>
                <a:gd name="T40" fmla="*/ 90 w 101"/>
                <a:gd name="T41" fmla="*/ 21 h 61"/>
                <a:gd name="T42" fmla="*/ 80 w 101"/>
                <a:gd name="T43" fmla="*/ 0 h 61"/>
                <a:gd name="T44" fmla="*/ 72 w 101"/>
                <a:gd name="T45" fmla="*/ 2 h 61"/>
                <a:gd name="T46" fmla="*/ 92 w 101"/>
                <a:gd name="T47" fmla="*/ 58 h 61"/>
                <a:gd name="T48" fmla="*/ 101 w 101"/>
                <a:gd name="T49" fmla="*/ 56 h 61"/>
                <a:gd name="T50" fmla="*/ 92 w 101"/>
                <a:gd name="T5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1" h="61">
                  <a:moveTo>
                    <a:pt x="72" y="2"/>
                  </a:moveTo>
                  <a:cubicBezTo>
                    <a:pt x="67" y="3"/>
                    <a:pt x="56" y="2"/>
                    <a:pt x="55" y="3"/>
                  </a:cubicBezTo>
                  <a:cubicBezTo>
                    <a:pt x="54" y="4"/>
                    <a:pt x="43" y="11"/>
                    <a:pt x="42" y="14"/>
                  </a:cubicBezTo>
                  <a:cubicBezTo>
                    <a:pt x="41" y="18"/>
                    <a:pt x="38" y="18"/>
                    <a:pt x="36" y="16"/>
                  </a:cubicBezTo>
                  <a:cubicBezTo>
                    <a:pt x="34" y="15"/>
                    <a:pt x="25" y="15"/>
                    <a:pt x="24" y="14"/>
                  </a:cubicBezTo>
                  <a:cubicBezTo>
                    <a:pt x="24" y="14"/>
                    <a:pt x="17" y="13"/>
                    <a:pt x="14" y="14"/>
                  </a:cubicBezTo>
                  <a:cubicBezTo>
                    <a:pt x="11" y="14"/>
                    <a:pt x="9" y="12"/>
                    <a:pt x="8" y="13"/>
                  </a:cubicBezTo>
                  <a:cubicBezTo>
                    <a:pt x="6" y="13"/>
                    <a:pt x="5" y="15"/>
                    <a:pt x="4" y="16"/>
                  </a:cubicBezTo>
                  <a:cubicBezTo>
                    <a:pt x="3" y="17"/>
                    <a:pt x="5" y="19"/>
                    <a:pt x="4" y="20"/>
                  </a:cubicBezTo>
                  <a:cubicBezTo>
                    <a:pt x="4" y="21"/>
                    <a:pt x="3" y="21"/>
                    <a:pt x="1" y="22"/>
                  </a:cubicBezTo>
                  <a:cubicBezTo>
                    <a:pt x="1" y="24"/>
                    <a:pt x="2" y="26"/>
                    <a:pt x="1" y="28"/>
                  </a:cubicBezTo>
                  <a:cubicBezTo>
                    <a:pt x="0" y="30"/>
                    <a:pt x="1" y="37"/>
                    <a:pt x="4" y="41"/>
                  </a:cubicBezTo>
                  <a:cubicBezTo>
                    <a:pt x="6" y="45"/>
                    <a:pt x="5" y="52"/>
                    <a:pt x="7" y="53"/>
                  </a:cubicBezTo>
                  <a:cubicBezTo>
                    <a:pt x="8" y="55"/>
                    <a:pt x="18" y="54"/>
                    <a:pt x="22" y="52"/>
                  </a:cubicBezTo>
                  <a:cubicBezTo>
                    <a:pt x="26" y="49"/>
                    <a:pt x="29" y="48"/>
                    <a:pt x="33" y="48"/>
                  </a:cubicBezTo>
                  <a:cubicBezTo>
                    <a:pt x="36" y="48"/>
                    <a:pt x="41" y="45"/>
                    <a:pt x="42" y="44"/>
                  </a:cubicBezTo>
                  <a:cubicBezTo>
                    <a:pt x="43" y="42"/>
                    <a:pt x="48" y="42"/>
                    <a:pt x="50" y="42"/>
                  </a:cubicBezTo>
                  <a:cubicBezTo>
                    <a:pt x="52" y="43"/>
                    <a:pt x="55" y="40"/>
                    <a:pt x="57" y="38"/>
                  </a:cubicBezTo>
                  <a:cubicBezTo>
                    <a:pt x="59" y="36"/>
                    <a:pt x="67" y="35"/>
                    <a:pt x="75" y="32"/>
                  </a:cubicBezTo>
                  <a:cubicBezTo>
                    <a:pt x="83" y="30"/>
                    <a:pt x="81" y="26"/>
                    <a:pt x="83" y="24"/>
                  </a:cubicBezTo>
                  <a:cubicBezTo>
                    <a:pt x="84" y="22"/>
                    <a:pt x="87" y="22"/>
                    <a:pt x="90" y="21"/>
                  </a:cubicBezTo>
                  <a:cubicBezTo>
                    <a:pt x="86" y="13"/>
                    <a:pt x="82" y="4"/>
                    <a:pt x="80" y="0"/>
                  </a:cubicBezTo>
                  <a:cubicBezTo>
                    <a:pt x="76" y="1"/>
                    <a:pt x="73" y="2"/>
                    <a:pt x="72" y="2"/>
                  </a:cubicBezTo>
                  <a:close/>
                  <a:moveTo>
                    <a:pt x="92" y="58"/>
                  </a:moveTo>
                  <a:cubicBezTo>
                    <a:pt x="95" y="61"/>
                    <a:pt x="100" y="57"/>
                    <a:pt x="101" y="56"/>
                  </a:cubicBezTo>
                  <a:cubicBezTo>
                    <a:pt x="101" y="55"/>
                    <a:pt x="89" y="55"/>
                    <a:pt x="92" y="5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2" name="Freeform 155">
              <a:extLst>
                <a:ext uri="{FF2B5EF4-FFF2-40B4-BE49-F238E27FC236}">
                  <a16:creationId xmlns:a16="http://schemas.microsoft.com/office/drawing/2014/main" id="{B207B63A-6A69-B68C-94C4-EA5605CC8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895" y="4520551"/>
              <a:ext cx="176556" cy="145358"/>
            </a:xfrm>
            <a:custGeom>
              <a:avLst/>
              <a:gdLst>
                <a:gd name="T0" fmla="*/ 0 w 68"/>
                <a:gd name="T1" fmla="*/ 2 h 49"/>
                <a:gd name="T2" fmla="*/ 11 w 68"/>
                <a:gd name="T3" fmla="*/ 14 h 49"/>
                <a:gd name="T4" fmla="*/ 0 w 68"/>
                <a:gd name="T5" fmla="*/ 2 h 49"/>
                <a:gd name="T6" fmla="*/ 16 w 68"/>
                <a:gd name="T7" fmla="*/ 13 h 49"/>
                <a:gd name="T8" fmla="*/ 23 w 68"/>
                <a:gd name="T9" fmla="*/ 18 h 49"/>
                <a:gd name="T10" fmla="*/ 16 w 68"/>
                <a:gd name="T11" fmla="*/ 13 h 49"/>
                <a:gd name="T12" fmla="*/ 44 w 68"/>
                <a:gd name="T13" fmla="*/ 28 h 49"/>
                <a:gd name="T14" fmla="*/ 32 w 68"/>
                <a:gd name="T15" fmla="*/ 21 h 49"/>
                <a:gd name="T16" fmla="*/ 44 w 68"/>
                <a:gd name="T17" fmla="*/ 28 h 49"/>
                <a:gd name="T18" fmla="*/ 43 w 68"/>
                <a:gd name="T19" fmla="*/ 36 h 49"/>
                <a:gd name="T20" fmla="*/ 51 w 68"/>
                <a:gd name="T21" fmla="*/ 40 h 49"/>
                <a:gd name="T22" fmla="*/ 43 w 68"/>
                <a:gd name="T23" fmla="*/ 36 h 49"/>
                <a:gd name="T24" fmla="*/ 58 w 68"/>
                <a:gd name="T25" fmla="*/ 44 h 49"/>
                <a:gd name="T26" fmla="*/ 66 w 68"/>
                <a:gd name="T27" fmla="*/ 48 h 49"/>
                <a:gd name="T28" fmla="*/ 58 w 68"/>
                <a:gd name="T29" fmla="*/ 44 h 49"/>
                <a:gd name="T30" fmla="*/ 52 w 68"/>
                <a:gd name="T31" fmla="*/ 27 h 49"/>
                <a:gd name="T32" fmla="*/ 58 w 68"/>
                <a:gd name="T33" fmla="*/ 39 h 49"/>
                <a:gd name="T34" fmla="*/ 52 w 68"/>
                <a:gd name="T35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49">
                  <a:moveTo>
                    <a:pt x="0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0" y="2"/>
                  </a:cubicBezTo>
                  <a:close/>
                  <a:moveTo>
                    <a:pt x="16" y="13"/>
                  </a:moveTo>
                  <a:cubicBezTo>
                    <a:pt x="16" y="14"/>
                    <a:pt x="22" y="19"/>
                    <a:pt x="23" y="18"/>
                  </a:cubicBezTo>
                  <a:cubicBezTo>
                    <a:pt x="25" y="18"/>
                    <a:pt x="17" y="11"/>
                    <a:pt x="16" y="13"/>
                  </a:cubicBezTo>
                  <a:close/>
                  <a:moveTo>
                    <a:pt x="44" y="28"/>
                  </a:moveTo>
                  <a:cubicBezTo>
                    <a:pt x="46" y="26"/>
                    <a:pt x="33" y="19"/>
                    <a:pt x="32" y="21"/>
                  </a:cubicBezTo>
                  <a:cubicBezTo>
                    <a:pt x="32" y="23"/>
                    <a:pt x="42" y="29"/>
                    <a:pt x="44" y="28"/>
                  </a:cubicBezTo>
                  <a:close/>
                  <a:moveTo>
                    <a:pt x="43" y="36"/>
                  </a:moveTo>
                  <a:cubicBezTo>
                    <a:pt x="44" y="39"/>
                    <a:pt x="49" y="42"/>
                    <a:pt x="51" y="40"/>
                  </a:cubicBezTo>
                  <a:cubicBezTo>
                    <a:pt x="54" y="39"/>
                    <a:pt x="42" y="32"/>
                    <a:pt x="43" y="36"/>
                  </a:cubicBezTo>
                  <a:close/>
                  <a:moveTo>
                    <a:pt x="58" y="44"/>
                  </a:moveTo>
                  <a:cubicBezTo>
                    <a:pt x="58" y="45"/>
                    <a:pt x="63" y="49"/>
                    <a:pt x="66" y="48"/>
                  </a:cubicBezTo>
                  <a:cubicBezTo>
                    <a:pt x="68" y="46"/>
                    <a:pt x="57" y="42"/>
                    <a:pt x="58" y="44"/>
                  </a:cubicBezTo>
                  <a:close/>
                  <a:moveTo>
                    <a:pt x="52" y="27"/>
                  </a:moveTo>
                  <a:cubicBezTo>
                    <a:pt x="50" y="31"/>
                    <a:pt x="57" y="38"/>
                    <a:pt x="58" y="39"/>
                  </a:cubicBezTo>
                  <a:cubicBezTo>
                    <a:pt x="59" y="39"/>
                    <a:pt x="53" y="24"/>
                    <a:pt x="52" y="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3" name="Freeform 156">
              <a:extLst>
                <a:ext uri="{FF2B5EF4-FFF2-40B4-BE49-F238E27FC236}">
                  <a16:creationId xmlns:a16="http://schemas.microsoft.com/office/drawing/2014/main" id="{2E61F8F9-D9FD-D04F-D60C-EEC66D2EF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895" y="4520551"/>
              <a:ext cx="176556" cy="145358"/>
            </a:xfrm>
            <a:custGeom>
              <a:avLst/>
              <a:gdLst>
                <a:gd name="T0" fmla="*/ 0 w 68"/>
                <a:gd name="T1" fmla="*/ 2 h 49"/>
                <a:gd name="T2" fmla="*/ 11 w 68"/>
                <a:gd name="T3" fmla="*/ 14 h 49"/>
                <a:gd name="T4" fmla="*/ 0 w 68"/>
                <a:gd name="T5" fmla="*/ 2 h 49"/>
                <a:gd name="T6" fmla="*/ 16 w 68"/>
                <a:gd name="T7" fmla="*/ 13 h 49"/>
                <a:gd name="T8" fmla="*/ 23 w 68"/>
                <a:gd name="T9" fmla="*/ 18 h 49"/>
                <a:gd name="T10" fmla="*/ 16 w 68"/>
                <a:gd name="T11" fmla="*/ 13 h 49"/>
                <a:gd name="T12" fmla="*/ 44 w 68"/>
                <a:gd name="T13" fmla="*/ 28 h 49"/>
                <a:gd name="T14" fmla="*/ 32 w 68"/>
                <a:gd name="T15" fmla="*/ 21 h 49"/>
                <a:gd name="T16" fmla="*/ 44 w 68"/>
                <a:gd name="T17" fmla="*/ 28 h 49"/>
                <a:gd name="T18" fmla="*/ 43 w 68"/>
                <a:gd name="T19" fmla="*/ 36 h 49"/>
                <a:gd name="T20" fmla="*/ 51 w 68"/>
                <a:gd name="T21" fmla="*/ 40 h 49"/>
                <a:gd name="T22" fmla="*/ 43 w 68"/>
                <a:gd name="T23" fmla="*/ 36 h 49"/>
                <a:gd name="T24" fmla="*/ 58 w 68"/>
                <a:gd name="T25" fmla="*/ 44 h 49"/>
                <a:gd name="T26" fmla="*/ 66 w 68"/>
                <a:gd name="T27" fmla="*/ 48 h 49"/>
                <a:gd name="T28" fmla="*/ 58 w 68"/>
                <a:gd name="T29" fmla="*/ 44 h 49"/>
                <a:gd name="T30" fmla="*/ 52 w 68"/>
                <a:gd name="T31" fmla="*/ 27 h 49"/>
                <a:gd name="T32" fmla="*/ 58 w 68"/>
                <a:gd name="T33" fmla="*/ 39 h 49"/>
                <a:gd name="T34" fmla="*/ 52 w 68"/>
                <a:gd name="T35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49">
                  <a:moveTo>
                    <a:pt x="0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0" y="2"/>
                  </a:cubicBezTo>
                  <a:close/>
                  <a:moveTo>
                    <a:pt x="16" y="13"/>
                  </a:moveTo>
                  <a:cubicBezTo>
                    <a:pt x="16" y="14"/>
                    <a:pt x="22" y="19"/>
                    <a:pt x="23" y="18"/>
                  </a:cubicBezTo>
                  <a:cubicBezTo>
                    <a:pt x="25" y="18"/>
                    <a:pt x="17" y="11"/>
                    <a:pt x="16" y="13"/>
                  </a:cubicBezTo>
                  <a:close/>
                  <a:moveTo>
                    <a:pt x="44" y="28"/>
                  </a:moveTo>
                  <a:cubicBezTo>
                    <a:pt x="46" y="26"/>
                    <a:pt x="33" y="19"/>
                    <a:pt x="32" y="21"/>
                  </a:cubicBezTo>
                  <a:cubicBezTo>
                    <a:pt x="32" y="23"/>
                    <a:pt x="42" y="29"/>
                    <a:pt x="44" y="28"/>
                  </a:cubicBezTo>
                  <a:close/>
                  <a:moveTo>
                    <a:pt x="43" y="36"/>
                  </a:moveTo>
                  <a:cubicBezTo>
                    <a:pt x="44" y="39"/>
                    <a:pt x="49" y="42"/>
                    <a:pt x="51" y="40"/>
                  </a:cubicBezTo>
                  <a:cubicBezTo>
                    <a:pt x="54" y="39"/>
                    <a:pt x="42" y="32"/>
                    <a:pt x="43" y="36"/>
                  </a:cubicBezTo>
                  <a:close/>
                  <a:moveTo>
                    <a:pt x="58" y="44"/>
                  </a:moveTo>
                  <a:cubicBezTo>
                    <a:pt x="58" y="45"/>
                    <a:pt x="63" y="49"/>
                    <a:pt x="66" y="48"/>
                  </a:cubicBezTo>
                  <a:cubicBezTo>
                    <a:pt x="68" y="46"/>
                    <a:pt x="57" y="42"/>
                    <a:pt x="58" y="44"/>
                  </a:cubicBezTo>
                  <a:close/>
                  <a:moveTo>
                    <a:pt x="52" y="27"/>
                  </a:moveTo>
                  <a:cubicBezTo>
                    <a:pt x="50" y="31"/>
                    <a:pt x="57" y="38"/>
                    <a:pt x="58" y="39"/>
                  </a:cubicBezTo>
                  <a:cubicBezTo>
                    <a:pt x="59" y="39"/>
                    <a:pt x="53" y="24"/>
                    <a:pt x="52" y="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4" name="Freeform 158">
              <a:extLst>
                <a:ext uri="{FF2B5EF4-FFF2-40B4-BE49-F238E27FC236}">
                  <a16:creationId xmlns:a16="http://schemas.microsoft.com/office/drawing/2014/main" id="{6B77EBC9-EB7D-7BBE-4645-63DE7335F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27311" y="5303730"/>
              <a:ext cx="271962" cy="370914"/>
            </a:xfrm>
            <a:custGeom>
              <a:avLst/>
              <a:gdLst>
                <a:gd name="T0" fmla="*/ 65 w 105"/>
                <a:gd name="T1" fmla="*/ 60 h 125"/>
                <a:gd name="T2" fmla="*/ 58 w 105"/>
                <a:gd name="T3" fmla="*/ 63 h 125"/>
                <a:gd name="T4" fmla="*/ 50 w 105"/>
                <a:gd name="T5" fmla="*/ 59 h 125"/>
                <a:gd name="T6" fmla="*/ 46 w 105"/>
                <a:gd name="T7" fmla="*/ 66 h 125"/>
                <a:gd name="T8" fmla="*/ 39 w 105"/>
                <a:gd name="T9" fmla="*/ 78 h 125"/>
                <a:gd name="T10" fmla="*/ 16 w 105"/>
                <a:gd name="T11" fmla="*/ 94 h 125"/>
                <a:gd name="T12" fmla="*/ 5 w 105"/>
                <a:gd name="T13" fmla="*/ 104 h 125"/>
                <a:gd name="T14" fmla="*/ 3 w 105"/>
                <a:gd name="T15" fmla="*/ 113 h 125"/>
                <a:gd name="T16" fmla="*/ 11 w 105"/>
                <a:gd name="T17" fmla="*/ 116 h 125"/>
                <a:gd name="T18" fmla="*/ 17 w 105"/>
                <a:gd name="T19" fmla="*/ 119 h 125"/>
                <a:gd name="T20" fmla="*/ 32 w 105"/>
                <a:gd name="T21" fmla="*/ 115 h 125"/>
                <a:gd name="T22" fmla="*/ 38 w 105"/>
                <a:gd name="T23" fmla="*/ 105 h 125"/>
                <a:gd name="T24" fmla="*/ 42 w 105"/>
                <a:gd name="T25" fmla="*/ 96 h 125"/>
                <a:gd name="T26" fmla="*/ 51 w 105"/>
                <a:gd name="T27" fmla="*/ 91 h 125"/>
                <a:gd name="T28" fmla="*/ 54 w 105"/>
                <a:gd name="T29" fmla="*/ 86 h 125"/>
                <a:gd name="T30" fmla="*/ 60 w 105"/>
                <a:gd name="T31" fmla="*/ 78 h 125"/>
                <a:gd name="T32" fmla="*/ 66 w 105"/>
                <a:gd name="T33" fmla="*/ 67 h 125"/>
                <a:gd name="T34" fmla="*/ 65 w 105"/>
                <a:gd name="T35" fmla="*/ 60 h 125"/>
                <a:gd name="T36" fmla="*/ 11 w 105"/>
                <a:gd name="T37" fmla="*/ 125 h 125"/>
                <a:gd name="T38" fmla="*/ 14 w 105"/>
                <a:gd name="T39" fmla="*/ 121 h 125"/>
                <a:gd name="T40" fmla="*/ 11 w 105"/>
                <a:gd name="T41" fmla="*/ 125 h 125"/>
                <a:gd name="T42" fmla="*/ 96 w 105"/>
                <a:gd name="T43" fmla="*/ 30 h 125"/>
                <a:gd name="T44" fmla="*/ 87 w 105"/>
                <a:gd name="T45" fmla="*/ 30 h 125"/>
                <a:gd name="T46" fmla="*/ 82 w 105"/>
                <a:gd name="T47" fmla="*/ 25 h 125"/>
                <a:gd name="T48" fmla="*/ 79 w 105"/>
                <a:gd name="T49" fmla="*/ 18 h 125"/>
                <a:gd name="T50" fmla="*/ 78 w 105"/>
                <a:gd name="T51" fmla="*/ 23 h 125"/>
                <a:gd name="T52" fmla="*/ 75 w 105"/>
                <a:gd name="T53" fmla="*/ 21 h 125"/>
                <a:gd name="T54" fmla="*/ 72 w 105"/>
                <a:gd name="T55" fmla="*/ 15 h 125"/>
                <a:gd name="T56" fmla="*/ 69 w 105"/>
                <a:gd name="T57" fmla="*/ 7 h 125"/>
                <a:gd name="T58" fmla="*/ 58 w 105"/>
                <a:gd name="T59" fmla="*/ 0 h 125"/>
                <a:gd name="T60" fmla="*/ 61 w 105"/>
                <a:gd name="T61" fmla="*/ 9 h 125"/>
                <a:gd name="T62" fmla="*/ 67 w 105"/>
                <a:gd name="T63" fmla="*/ 15 h 125"/>
                <a:gd name="T64" fmla="*/ 72 w 105"/>
                <a:gd name="T65" fmla="*/ 21 h 125"/>
                <a:gd name="T66" fmla="*/ 70 w 105"/>
                <a:gd name="T67" fmla="*/ 34 h 125"/>
                <a:gd name="T68" fmla="*/ 64 w 105"/>
                <a:gd name="T69" fmla="*/ 42 h 125"/>
                <a:gd name="T70" fmla="*/ 75 w 105"/>
                <a:gd name="T71" fmla="*/ 52 h 125"/>
                <a:gd name="T72" fmla="*/ 72 w 105"/>
                <a:gd name="T73" fmla="*/ 65 h 125"/>
                <a:gd name="T74" fmla="*/ 80 w 105"/>
                <a:gd name="T75" fmla="*/ 66 h 125"/>
                <a:gd name="T76" fmla="*/ 89 w 105"/>
                <a:gd name="T77" fmla="*/ 53 h 125"/>
                <a:gd name="T78" fmla="*/ 92 w 105"/>
                <a:gd name="T79" fmla="*/ 44 h 125"/>
                <a:gd name="T80" fmla="*/ 98 w 105"/>
                <a:gd name="T81" fmla="*/ 43 h 125"/>
                <a:gd name="T82" fmla="*/ 101 w 105"/>
                <a:gd name="T83" fmla="*/ 37 h 125"/>
                <a:gd name="T84" fmla="*/ 104 w 105"/>
                <a:gd name="T85" fmla="*/ 30 h 125"/>
                <a:gd name="T86" fmla="*/ 96 w 105"/>
                <a:gd name="T87" fmla="*/ 3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25">
                  <a:moveTo>
                    <a:pt x="65" y="60"/>
                  </a:moveTo>
                  <a:cubicBezTo>
                    <a:pt x="63" y="59"/>
                    <a:pt x="61" y="61"/>
                    <a:pt x="58" y="63"/>
                  </a:cubicBezTo>
                  <a:cubicBezTo>
                    <a:pt x="56" y="64"/>
                    <a:pt x="54" y="56"/>
                    <a:pt x="50" y="59"/>
                  </a:cubicBezTo>
                  <a:cubicBezTo>
                    <a:pt x="47" y="62"/>
                    <a:pt x="50" y="63"/>
                    <a:pt x="46" y="66"/>
                  </a:cubicBezTo>
                  <a:cubicBezTo>
                    <a:pt x="42" y="70"/>
                    <a:pt x="44" y="71"/>
                    <a:pt x="39" y="78"/>
                  </a:cubicBezTo>
                  <a:cubicBezTo>
                    <a:pt x="34" y="85"/>
                    <a:pt x="18" y="90"/>
                    <a:pt x="16" y="94"/>
                  </a:cubicBezTo>
                  <a:cubicBezTo>
                    <a:pt x="13" y="97"/>
                    <a:pt x="5" y="101"/>
                    <a:pt x="5" y="104"/>
                  </a:cubicBezTo>
                  <a:cubicBezTo>
                    <a:pt x="5" y="107"/>
                    <a:pt x="0" y="109"/>
                    <a:pt x="3" y="113"/>
                  </a:cubicBezTo>
                  <a:cubicBezTo>
                    <a:pt x="5" y="116"/>
                    <a:pt x="8" y="114"/>
                    <a:pt x="11" y="116"/>
                  </a:cubicBezTo>
                  <a:cubicBezTo>
                    <a:pt x="13" y="119"/>
                    <a:pt x="16" y="116"/>
                    <a:pt x="17" y="119"/>
                  </a:cubicBezTo>
                  <a:cubicBezTo>
                    <a:pt x="18" y="121"/>
                    <a:pt x="26" y="121"/>
                    <a:pt x="32" y="115"/>
                  </a:cubicBezTo>
                  <a:cubicBezTo>
                    <a:pt x="38" y="109"/>
                    <a:pt x="35" y="107"/>
                    <a:pt x="38" y="105"/>
                  </a:cubicBezTo>
                  <a:cubicBezTo>
                    <a:pt x="40" y="104"/>
                    <a:pt x="41" y="99"/>
                    <a:pt x="42" y="96"/>
                  </a:cubicBezTo>
                  <a:cubicBezTo>
                    <a:pt x="44" y="94"/>
                    <a:pt x="45" y="91"/>
                    <a:pt x="51" y="91"/>
                  </a:cubicBezTo>
                  <a:cubicBezTo>
                    <a:pt x="58" y="91"/>
                    <a:pt x="55" y="89"/>
                    <a:pt x="54" y="86"/>
                  </a:cubicBezTo>
                  <a:cubicBezTo>
                    <a:pt x="54" y="83"/>
                    <a:pt x="60" y="82"/>
                    <a:pt x="60" y="78"/>
                  </a:cubicBezTo>
                  <a:cubicBezTo>
                    <a:pt x="60" y="74"/>
                    <a:pt x="68" y="71"/>
                    <a:pt x="66" y="67"/>
                  </a:cubicBezTo>
                  <a:cubicBezTo>
                    <a:pt x="65" y="64"/>
                    <a:pt x="68" y="62"/>
                    <a:pt x="65" y="60"/>
                  </a:cubicBezTo>
                  <a:close/>
                  <a:moveTo>
                    <a:pt x="11" y="125"/>
                  </a:moveTo>
                  <a:cubicBezTo>
                    <a:pt x="13" y="125"/>
                    <a:pt x="17" y="124"/>
                    <a:pt x="14" y="121"/>
                  </a:cubicBezTo>
                  <a:cubicBezTo>
                    <a:pt x="12" y="118"/>
                    <a:pt x="8" y="124"/>
                    <a:pt x="11" y="125"/>
                  </a:cubicBezTo>
                  <a:close/>
                  <a:moveTo>
                    <a:pt x="96" y="30"/>
                  </a:moveTo>
                  <a:cubicBezTo>
                    <a:pt x="94" y="33"/>
                    <a:pt x="91" y="30"/>
                    <a:pt x="87" y="30"/>
                  </a:cubicBezTo>
                  <a:cubicBezTo>
                    <a:pt x="84" y="30"/>
                    <a:pt x="82" y="27"/>
                    <a:pt x="82" y="25"/>
                  </a:cubicBezTo>
                  <a:cubicBezTo>
                    <a:pt x="82" y="22"/>
                    <a:pt x="82" y="18"/>
                    <a:pt x="79" y="18"/>
                  </a:cubicBezTo>
                  <a:cubicBezTo>
                    <a:pt x="76" y="18"/>
                    <a:pt x="80" y="21"/>
                    <a:pt x="78" y="23"/>
                  </a:cubicBezTo>
                  <a:cubicBezTo>
                    <a:pt x="77" y="24"/>
                    <a:pt x="77" y="21"/>
                    <a:pt x="75" y="21"/>
                  </a:cubicBezTo>
                  <a:cubicBezTo>
                    <a:pt x="74" y="21"/>
                    <a:pt x="72" y="19"/>
                    <a:pt x="72" y="15"/>
                  </a:cubicBezTo>
                  <a:cubicBezTo>
                    <a:pt x="72" y="11"/>
                    <a:pt x="69" y="12"/>
                    <a:pt x="69" y="7"/>
                  </a:cubicBezTo>
                  <a:cubicBezTo>
                    <a:pt x="69" y="3"/>
                    <a:pt x="62" y="0"/>
                    <a:pt x="58" y="0"/>
                  </a:cubicBezTo>
                  <a:cubicBezTo>
                    <a:pt x="55" y="0"/>
                    <a:pt x="59" y="7"/>
                    <a:pt x="61" y="9"/>
                  </a:cubicBezTo>
                  <a:cubicBezTo>
                    <a:pt x="63" y="11"/>
                    <a:pt x="67" y="13"/>
                    <a:pt x="67" y="15"/>
                  </a:cubicBezTo>
                  <a:cubicBezTo>
                    <a:pt x="67" y="16"/>
                    <a:pt x="70" y="21"/>
                    <a:pt x="72" y="21"/>
                  </a:cubicBezTo>
                  <a:cubicBezTo>
                    <a:pt x="74" y="22"/>
                    <a:pt x="70" y="29"/>
                    <a:pt x="70" y="34"/>
                  </a:cubicBezTo>
                  <a:cubicBezTo>
                    <a:pt x="70" y="39"/>
                    <a:pt x="66" y="38"/>
                    <a:pt x="64" y="42"/>
                  </a:cubicBezTo>
                  <a:cubicBezTo>
                    <a:pt x="61" y="45"/>
                    <a:pt x="71" y="48"/>
                    <a:pt x="75" y="52"/>
                  </a:cubicBezTo>
                  <a:cubicBezTo>
                    <a:pt x="79" y="55"/>
                    <a:pt x="71" y="63"/>
                    <a:pt x="72" y="65"/>
                  </a:cubicBezTo>
                  <a:cubicBezTo>
                    <a:pt x="73" y="66"/>
                    <a:pt x="76" y="67"/>
                    <a:pt x="80" y="66"/>
                  </a:cubicBezTo>
                  <a:cubicBezTo>
                    <a:pt x="84" y="65"/>
                    <a:pt x="86" y="56"/>
                    <a:pt x="89" y="53"/>
                  </a:cubicBezTo>
                  <a:cubicBezTo>
                    <a:pt x="92" y="51"/>
                    <a:pt x="90" y="46"/>
                    <a:pt x="92" y="44"/>
                  </a:cubicBezTo>
                  <a:cubicBezTo>
                    <a:pt x="93" y="42"/>
                    <a:pt x="95" y="43"/>
                    <a:pt x="98" y="43"/>
                  </a:cubicBezTo>
                  <a:cubicBezTo>
                    <a:pt x="100" y="43"/>
                    <a:pt x="98" y="37"/>
                    <a:pt x="101" y="37"/>
                  </a:cubicBezTo>
                  <a:cubicBezTo>
                    <a:pt x="104" y="37"/>
                    <a:pt x="102" y="34"/>
                    <a:pt x="104" y="30"/>
                  </a:cubicBezTo>
                  <a:cubicBezTo>
                    <a:pt x="105" y="26"/>
                    <a:pt x="97" y="28"/>
                    <a:pt x="96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5" name="Freeform 159">
              <a:extLst>
                <a:ext uri="{FF2B5EF4-FFF2-40B4-BE49-F238E27FC236}">
                  <a16:creationId xmlns:a16="http://schemas.microsoft.com/office/drawing/2014/main" id="{3F9F93C3-23CE-5B08-1F89-41EEEEE3D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5527" y="3236139"/>
              <a:ext cx="313633" cy="225555"/>
            </a:xfrm>
            <a:custGeom>
              <a:avLst/>
              <a:gdLst>
                <a:gd name="T0" fmla="*/ 120 w 121"/>
                <a:gd name="T1" fmla="*/ 48 h 76"/>
                <a:gd name="T2" fmla="*/ 113 w 121"/>
                <a:gd name="T3" fmla="*/ 45 h 76"/>
                <a:gd name="T4" fmla="*/ 104 w 121"/>
                <a:gd name="T5" fmla="*/ 40 h 76"/>
                <a:gd name="T6" fmla="*/ 94 w 121"/>
                <a:gd name="T7" fmla="*/ 34 h 76"/>
                <a:gd name="T8" fmla="*/ 86 w 121"/>
                <a:gd name="T9" fmla="*/ 28 h 76"/>
                <a:gd name="T10" fmla="*/ 82 w 121"/>
                <a:gd name="T11" fmla="*/ 21 h 76"/>
                <a:gd name="T12" fmla="*/ 79 w 121"/>
                <a:gd name="T13" fmla="*/ 15 h 76"/>
                <a:gd name="T14" fmla="*/ 66 w 121"/>
                <a:gd name="T15" fmla="*/ 14 h 76"/>
                <a:gd name="T16" fmla="*/ 63 w 121"/>
                <a:gd name="T17" fmla="*/ 5 h 76"/>
                <a:gd name="T18" fmla="*/ 57 w 121"/>
                <a:gd name="T19" fmla="*/ 3 h 76"/>
                <a:gd name="T20" fmla="*/ 51 w 121"/>
                <a:gd name="T21" fmla="*/ 1 h 76"/>
                <a:gd name="T22" fmla="*/ 47 w 121"/>
                <a:gd name="T23" fmla="*/ 3 h 76"/>
                <a:gd name="T24" fmla="*/ 44 w 121"/>
                <a:gd name="T25" fmla="*/ 6 h 76"/>
                <a:gd name="T26" fmla="*/ 38 w 121"/>
                <a:gd name="T27" fmla="*/ 10 h 76"/>
                <a:gd name="T28" fmla="*/ 35 w 121"/>
                <a:gd name="T29" fmla="*/ 14 h 76"/>
                <a:gd name="T30" fmla="*/ 29 w 121"/>
                <a:gd name="T31" fmla="*/ 13 h 76"/>
                <a:gd name="T32" fmla="*/ 23 w 121"/>
                <a:gd name="T33" fmla="*/ 12 h 76"/>
                <a:gd name="T34" fmla="*/ 13 w 121"/>
                <a:gd name="T35" fmla="*/ 4 h 76"/>
                <a:gd name="T36" fmla="*/ 4 w 121"/>
                <a:gd name="T37" fmla="*/ 8 h 76"/>
                <a:gd name="T38" fmla="*/ 8 w 121"/>
                <a:gd name="T39" fmla="*/ 7 h 76"/>
                <a:gd name="T40" fmla="*/ 15 w 121"/>
                <a:gd name="T41" fmla="*/ 14 h 76"/>
                <a:gd name="T42" fmla="*/ 19 w 121"/>
                <a:gd name="T43" fmla="*/ 19 h 76"/>
                <a:gd name="T44" fmla="*/ 10 w 121"/>
                <a:gd name="T45" fmla="*/ 21 h 76"/>
                <a:gd name="T46" fmla="*/ 3 w 121"/>
                <a:gd name="T47" fmla="*/ 21 h 76"/>
                <a:gd name="T48" fmla="*/ 4 w 121"/>
                <a:gd name="T49" fmla="*/ 28 h 76"/>
                <a:gd name="T50" fmla="*/ 5 w 121"/>
                <a:gd name="T51" fmla="*/ 33 h 76"/>
                <a:gd name="T52" fmla="*/ 10 w 121"/>
                <a:gd name="T53" fmla="*/ 35 h 76"/>
                <a:gd name="T54" fmla="*/ 11 w 121"/>
                <a:gd name="T55" fmla="*/ 42 h 76"/>
                <a:gd name="T56" fmla="*/ 11 w 121"/>
                <a:gd name="T57" fmla="*/ 53 h 76"/>
                <a:gd name="T58" fmla="*/ 18 w 121"/>
                <a:gd name="T59" fmla="*/ 52 h 76"/>
                <a:gd name="T60" fmla="*/ 26 w 121"/>
                <a:gd name="T61" fmla="*/ 47 h 76"/>
                <a:gd name="T62" fmla="*/ 32 w 121"/>
                <a:gd name="T63" fmla="*/ 46 h 76"/>
                <a:gd name="T64" fmla="*/ 41 w 121"/>
                <a:gd name="T65" fmla="*/ 46 h 76"/>
                <a:gd name="T66" fmla="*/ 48 w 121"/>
                <a:gd name="T67" fmla="*/ 49 h 76"/>
                <a:gd name="T68" fmla="*/ 52 w 121"/>
                <a:gd name="T69" fmla="*/ 51 h 76"/>
                <a:gd name="T70" fmla="*/ 59 w 121"/>
                <a:gd name="T71" fmla="*/ 53 h 76"/>
                <a:gd name="T72" fmla="*/ 63 w 121"/>
                <a:gd name="T73" fmla="*/ 56 h 76"/>
                <a:gd name="T74" fmla="*/ 68 w 121"/>
                <a:gd name="T75" fmla="*/ 61 h 76"/>
                <a:gd name="T76" fmla="*/ 74 w 121"/>
                <a:gd name="T77" fmla="*/ 62 h 76"/>
                <a:gd name="T78" fmla="*/ 76 w 121"/>
                <a:gd name="T79" fmla="*/ 72 h 76"/>
                <a:gd name="T80" fmla="*/ 78 w 121"/>
                <a:gd name="T81" fmla="*/ 72 h 76"/>
                <a:gd name="T82" fmla="*/ 84 w 121"/>
                <a:gd name="T83" fmla="*/ 74 h 76"/>
                <a:gd name="T84" fmla="*/ 91 w 121"/>
                <a:gd name="T85" fmla="*/ 71 h 76"/>
                <a:gd name="T86" fmla="*/ 103 w 121"/>
                <a:gd name="T87" fmla="*/ 64 h 76"/>
                <a:gd name="T88" fmla="*/ 108 w 121"/>
                <a:gd name="T89" fmla="*/ 56 h 76"/>
                <a:gd name="T90" fmla="*/ 115 w 121"/>
                <a:gd name="T91" fmla="*/ 52 h 76"/>
                <a:gd name="T92" fmla="*/ 121 w 121"/>
                <a:gd name="T93" fmla="*/ 53 h 76"/>
                <a:gd name="T94" fmla="*/ 120 w 121"/>
                <a:gd name="T95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76">
                  <a:moveTo>
                    <a:pt x="120" y="48"/>
                  </a:moveTo>
                  <a:cubicBezTo>
                    <a:pt x="120" y="48"/>
                    <a:pt x="115" y="45"/>
                    <a:pt x="113" y="45"/>
                  </a:cubicBezTo>
                  <a:cubicBezTo>
                    <a:pt x="111" y="46"/>
                    <a:pt x="107" y="41"/>
                    <a:pt x="104" y="40"/>
                  </a:cubicBezTo>
                  <a:cubicBezTo>
                    <a:pt x="100" y="38"/>
                    <a:pt x="96" y="36"/>
                    <a:pt x="94" y="34"/>
                  </a:cubicBezTo>
                  <a:cubicBezTo>
                    <a:pt x="93" y="32"/>
                    <a:pt x="87" y="29"/>
                    <a:pt x="86" y="28"/>
                  </a:cubicBezTo>
                  <a:cubicBezTo>
                    <a:pt x="85" y="26"/>
                    <a:pt x="84" y="23"/>
                    <a:pt x="82" y="21"/>
                  </a:cubicBezTo>
                  <a:cubicBezTo>
                    <a:pt x="80" y="18"/>
                    <a:pt x="80" y="15"/>
                    <a:pt x="79" y="15"/>
                  </a:cubicBezTo>
                  <a:cubicBezTo>
                    <a:pt x="77" y="15"/>
                    <a:pt x="66" y="15"/>
                    <a:pt x="66" y="14"/>
                  </a:cubicBezTo>
                  <a:cubicBezTo>
                    <a:pt x="66" y="12"/>
                    <a:pt x="65" y="5"/>
                    <a:pt x="63" y="5"/>
                  </a:cubicBezTo>
                  <a:cubicBezTo>
                    <a:pt x="61" y="4"/>
                    <a:pt x="58" y="4"/>
                    <a:pt x="57" y="3"/>
                  </a:cubicBezTo>
                  <a:cubicBezTo>
                    <a:pt x="55" y="1"/>
                    <a:pt x="51" y="0"/>
                    <a:pt x="51" y="1"/>
                  </a:cubicBezTo>
                  <a:cubicBezTo>
                    <a:pt x="50" y="2"/>
                    <a:pt x="48" y="3"/>
                    <a:pt x="47" y="3"/>
                  </a:cubicBezTo>
                  <a:cubicBezTo>
                    <a:pt x="46" y="3"/>
                    <a:pt x="47" y="6"/>
                    <a:pt x="44" y="6"/>
                  </a:cubicBezTo>
                  <a:cubicBezTo>
                    <a:pt x="42" y="6"/>
                    <a:pt x="38" y="9"/>
                    <a:pt x="38" y="10"/>
                  </a:cubicBezTo>
                  <a:cubicBezTo>
                    <a:pt x="38" y="12"/>
                    <a:pt x="38" y="15"/>
                    <a:pt x="35" y="14"/>
                  </a:cubicBezTo>
                  <a:cubicBezTo>
                    <a:pt x="34" y="14"/>
                    <a:pt x="31" y="14"/>
                    <a:pt x="29" y="13"/>
                  </a:cubicBezTo>
                  <a:cubicBezTo>
                    <a:pt x="29" y="13"/>
                    <a:pt x="26" y="15"/>
                    <a:pt x="23" y="12"/>
                  </a:cubicBezTo>
                  <a:cubicBezTo>
                    <a:pt x="20" y="8"/>
                    <a:pt x="16" y="4"/>
                    <a:pt x="13" y="4"/>
                  </a:cubicBezTo>
                  <a:cubicBezTo>
                    <a:pt x="11" y="4"/>
                    <a:pt x="3" y="4"/>
                    <a:pt x="4" y="8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14" y="7"/>
                    <a:pt x="12" y="14"/>
                    <a:pt x="15" y="14"/>
                  </a:cubicBezTo>
                  <a:cubicBezTo>
                    <a:pt x="18" y="15"/>
                    <a:pt x="22" y="20"/>
                    <a:pt x="19" y="19"/>
                  </a:cubicBezTo>
                  <a:cubicBezTo>
                    <a:pt x="16" y="19"/>
                    <a:pt x="13" y="22"/>
                    <a:pt x="10" y="21"/>
                  </a:cubicBezTo>
                  <a:cubicBezTo>
                    <a:pt x="7" y="20"/>
                    <a:pt x="4" y="18"/>
                    <a:pt x="3" y="21"/>
                  </a:cubicBezTo>
                  <a:cubicBezTo>
                    <a:pt x="2" y="25"/>
                    <a:pt x="0" y="28"/>
                    <a:pt x="4" y="28"/>
                  </a:cubicBezTo>
                  <a:cubicBezTo>
                    <a:pt x="8" y="28"/>
                    <a:pt x="8" y="31"/>
                    <a:pt x="5" y="33"/>
                  </a:cubicBezTo>
                  <a:cubicBezTo>
                    <a:pt x="2" y="36"/>
                    <a:pt x="9" y="33"/>
                    <a:pt x="10" y="35"/>
                  </a:cubicBezTo>
                  <a:cubicBezTo>
                    <a:pt x="10" y="38"/>
                    <a:pt x="12" y="38"/>
                    <a:pt x="11" y="42"/>
                  </a:cubicBezTo>
                  <a:cubicBezTo>
                    <a:pt x="11" y="45"/>
                    <a:pt x="11" y="50"/>
                    <a:pt x="11" y="53"/>
                  </a:cubicBezTo>
                  <a:cubicBezTo>
                    <a:pt x="14" y="53"/>
                    <a:pt x="18" y="53"/>
                    <a:pt x="18" y="52"/>
                  </a:cubicBezTo>
                  <a:cubicBezTo>
                    <a:pt x="20" y="50"/>
                    <a:pt x="24" y="47"/>
                    <a:pt x="26" y="47"/>
                  </a:cubicBezTo>
                  <a:cubicBezTo>
                    <a:pt x="28" y="47"/>
                    <a:pt x="31" y="48"/>
                    <a:pt x="32" y="46"/>
                  </a:cubicBezTo>
                  <a:cubicBezTo>
                    <a:pt x="33" y="44"/>
                    <a:pt x="40" y="45"/>
                    <a:pt x="41" y="46"/>
                  </a:cubicBezTo>
                  <a:cubicBezTo>
                    <a:pt x="43" y="48"/>
                    <a:pt x="47" y="49"/>
                    <a:pt x="48" y="49"/>
                  </a:cubicBezTo>
                  <a:cubicBezTo>
                    <a:pt x="49" y="49"/>
                    <a:pt x="49" y="51"/>
                    <a:pt x="52" y="51"/>
                  </a:cubicBezTo>
                  <a:cubicBezTo>
                    <a:pt x="54" y="51"/>
                    <a:pt x="59" y="52"/>
                    <a:pt x="59" y="53"/>
                  </a:cubicBezTo>
                  <a:cubicBezTo>
                    <a:pt x="59" y="55"/>
                    <a:pt x="61" y="56"/>
                    <a:pt x="63" y="56"/>
                  </a:cubicBezTo>
                  <a:cubicBezTo>
                    <a:pt x="65" y="56"/>
                    <a:pt x="66" y="61"/>
                    <a:pt x="68" y="61"/>
                  </a:cubicBezTo>
                  <a:cubicBezTo>
                    <a:pt x="70" y="61"/>
                    <a:pt x="74" y="61"/>
                    <a:pt x="74" y="62"/>
                  </a:cubicBezTo>
                  <a:cubicBezTo>
                    <a:pt x="74" y="63"/>
                    <a:pt x="75" y="69"/>
                    <a:pt x="76" y="72"/>
                  </a:cubicBezTo>
                  <a:cubicBezTo>
                    <a:pt x="77" y="72"/>
                    <a:pt x="77" y="72"/>
                    <a:pt x="78" y="72"/>
                  </a:cubicBezTo>
                  <a:cubicBezTo>
                    <a:pt x="79" y="73"/>
                    <a:pt x="83" y="71"/>
                    <a:pt x="84" y="74"/>
                  </a:cubicBezTo>
                  <a:cubicBezTo>
                    <a:pt x="84" y="76"/>
                    <a:pt x="91" y="75"/>
                    <a:pt x="91" y="71"/>
                  </a:cubicBezTo>
                  <a:cubicBezTo>
                    <a:pt x="91" y="67"/>
                    <a:pt x="102" y="67"/>
                    <a:pt x="103" y="64"/>
                  </a:cubicBezTo>
                  <a:cubicBezTo>
                    <a:pt x="104" y="61"/>
                    <a:pt x="105" y="55"/>
                    <a:pt x="108" y="56"/>
                  </a:cubicBezTo>
                  <a:cubicBezTo>
                    <a:pt x="111" y="57"/>
                    <a:pt x="112" y="52"/>
                    <a:pt x="115" y="52"/>
                  </a:cubicBezTo>
                  <a:cubicBezTo>
                    <a:pt x="117" y="52"/>
                    <a:pt x="118" y="54"/>
                    <a:pt x="121" y="53"/>
                  </a:cubicBezTo>
                  <a:lnTo>
                    <a:pt x="120" y="4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6" name="Freeform 160">
              <a:extLst>
                <a:ext uri="{FF2B5EF4-FFF2-40B4-BE49-F238E27FC236}">
                  <a16:creationId xmlns:a16="http://schemas.microsoft.com/office/drawing/2014/main" id="{1D0B3200-C339-5F4B-9CB9-956A8BDC1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8" y="3318844"/>
              <a:ext cx="433166" cy="416025"/>
            </a:xfrm>
            <a:custGeom>
              <a:avLst/>
              <a:gdLst>
                <a:gd name="T0" fmla="*/ 162 w 167"/>
                <a:gd name="T1" fmla="*/ 121 h 140"/>
                <a:gd name="T2" fmla="*/ 158 w 167"/>
                <a:gd name="T3" fmla="*/ 112 h 140"/>
                <a:gd name="T4" fmla="*/ 149 w 167"/>
                <a:gd name="T5" fmla="*/ 104 h 140"/>
                <a:gd name="T6" fmla="*/ 144 w 167"/>
                <a:gd name="T7" fmla="*/ 97 h 140"/>
                <a:gd name="T8" fmla="*/ 152 w 167"/>
                <a:gd name="T9" fmla="*/ 85 h 140"/>
                <a:gd name="T10" fmla="*/ 144 w 167"/>
                <a:gd name="T11" fmla="*/ 81 h 140"/>
                <a:gd name="T12" fmla="*/ 143 w 167"/>
                <a:gd name="T13" fmla="*/ 71 h 140"/>
                <a:gd name="T14" fmla="*/ 143 w 167"/>
                <a:gd name="T15" fmla="*/ 62 h 140"/>
                <a:gd name="T16" fmla="*/ 144 w 167"/>
                <a:gd name="T17" fmla="*/ 55 h 140"/>
                <a:gd name="T18" fmla="*/ 147 w 167"/>
                <a:gd name="T19" fmla="*/ 48 h 140"/>
                <a:gd name="T20" fmla="*/ 149 w 167"/>
                <a:gd name="T21" fmla="*/ 44 h 140"/>
                <a:gd name="T22" fmla="*/ 147 w 167"/>
                <a:gd name="T23" fmla="*/ 34 h 140"/>
                <a:gd name="T24" fmla="*/ 141 w 167"/>
                <a:gd name="T25" fmla="*/ 33 h 140"/>
                <a:gd name="T26" fmla="*/ 136 w 167"/>
                <a:gd name="T27" fmla="*/ 28 h 140"/>
                <a:gd name="T28" fmla="*/ 132 w 167"/>
                <a:gd name="T29" fmla="*/ 25 h 140"/>
                <a:gd name="T30" fmla="*/ 125 w 167"/>
                <a:gd name="T31" fmla="*/ 23 h 140"/>
                <a:gd name="T32" fmla="*/ 121 w 167"/>
                <a:gd name="T33" fmla="*/ 21 h 140"/>
                <a:gd name="T34" fmla="*/ 114 w 167"/>
                <a:gd name="T35" fmla="*/ 18 h 140"/>
                <a:gd name="T36" fmla="*/ 105 w 167"/>
                <a:gd name="T37" fmla="*/ 18 h 140"/>
                <a:gd name="T38" fmla="*/ 99 w 167"/>
                <a:gd name="T39" fmla="*/ 19 h 140"/>
                <a:gd name="T40" fmla="*/ 91 w 167"/>
                <a:gd name="T41" fmla="*/ 24 h 140"/>
                <a:gd name="T42" fmla="*/ 84 w 167"/>
                <a:gd name="T43" fmla="*/ 25 h 140"/>
                <a:gd name="T44" fmla="*/ 84 w 167"/>
                <a:gd name="T45" fmla="*/ 30 h 140"/>
                <a:gd name="T46" fmla="*/ 66 w 167"/>
                <a:gd name="T47" fmla="*/ 34 h 140"/>
                <a:gd name="T48" fmla="*/ 51 w 167"/>
                <a:gd name="T49" fmla="*/ 25 h 140"/>
                <a:gd name="T50" fmla="*/ 40 w 167"/>
                <a:gd name="T51" fmla="*/ 15 h 140"/>
                <a:gd name="T52" fmla="*/ 34 w 167"/>
                <a:gd name="T53" fmla="*/ 10 h 140"/>
                <a:gd name="T54" fmla="*/ 33 w 167"/>
                <a:gd name="T55" fmla="*/ 3 h 140"/>
                <a:gd name="T56" fmla="*/ 16 w 167"/>
                <a:gd name="T57" fmla="*/ 10 h 140"/>
                <a:gd name="T58" fmla="*/ 10 w 167"/>
                <a:gd name="T59" fmla="*/ 7 h 140"/>
                <a:gd name="T60" fmla="*/ 5 w 167"/>
                <a:gd name="T61" fmla="*/ 0 h 140"/>
                <a:gd name="T62" fmla="*/ 2 w 167"/>
                <a:gd name="T63" fmla="*/ 5 h 140"/>
                <a:gd name="T64" fmla="*/ 2 w 167"/>
                <a:gd name="T65" fmla="*/ 12 h 140"/>
                <a:gd name="T66" fmla="*/ 2 w 167"/>
                <a:gd name="T67" fmla="*/ 21 h 140"/>
                <a:gd name="T68" fmla="*/ 6 w 167"/>
                <a:gd name="T69" fmla="*/ 27 h 140"/>
                <a:gd name="T70" fmla="*/ 9 w 167"/>
                <a:gd name="T71" fmla="*/ 34 h 140"/>
                <a:gd name="T72" fmla="*/ 14 w 167"/>
                <a:gd name="T73" fmla="*/ 39 h 140"/>
                <a:gd name="T74" fmla="*/ 17 w 167"/>
                <a:gd name="T75" fmla="*/ 42 h 140"/>
                <a:gd name="T76" fmla="*/ 16 w 167"/>
                <a:gd name="T77" fmla="*/ 47 h 140"/>
                <a:gd name="T78" fmla="*/ 13 w 167"/>
                <a:gd name="T79" fmla="*/ 53 h 140"/>
                <a:gd name="T80" fmla="*/ 14 w 167"/>
                <a:gd name="T81" fmla="*/ 61 h 140"/>
                <a:gd name="T82" fmla="*/ 18 w 167"/>
                <a:gd name="T83" fmla="*/ 66 h 140"/>
                <a:gd name="T84" fmla="*/ 27 w 167"/>
                <a:gd name="T85" fmla="*/ 72 h 140"/>
                <a:gd name="T86" fmla="*/ 31 w 167"/>
                <a:gd name="T87" fmla="*/ 77 h 140"/>
                <a:gd name="T88" fmla="*/ 31 w 167"/>
                <a:gd name="T89" fmla="*/ 83 h 140"/>
                <a:gd name="T90" fmla="*/ 34 w 167"/>
                <a:gd name="T91" fmla="*/ 88 h 140"/>
                <a:gd name="T92" fmla="*/ 38 w 167"/>
                <a:gd name="T93" fmla="*/ 95 h 140"/>
                <a:gd name="T94" fmla="*/ 40 w 167"/>
                <a:gd name="T95" fmla="*/ 95 h 140"/>
                <a:gd name="T96" fmla="*/ 44 w 167"/>
                <a:gd name="T97" fmla="*/ 94 h 140"/>
                <a:gd name="T98" fmla="*/ 50 w 167"/>
                <a:gd name="T99" fmla="*/ 93 h 140"/>
                <a:gd name="T100" fmla="*/ 59 w 167"/>
                <a:gd name="T101" fmla="*/ 107 h 140"/>
                <a:gd name="T102" fmla="*/ 64 w 167"/>
                <a:gd name="T103" fmla="*/ 114 h 140"/>
                <a:gd name="T104" fmla="*/ 74 w 167"/>
                <a:gd name="T105" fmla="*/ 119 h 140"/>
                <a:gd name="T106" fmla="*/ 93 w 167"/>
                <a:gd name="T107" fmla="*/ 127 h 140"/>
                <a:gd name="T108" fmla="*/ 107 w 167"/>
                <a:gd name="T109" fmla="*/ 123 h 140"/>
                <a:gd name="T110" fmla="*/ 113 w 167"/>
                <a:gd name="T111" fmla="*/ 134 h 140"/>
                <a:gd name="T112" fmla="*/ 142 w 167"/>
                <a:gd name="T113" fmla="*/ 140 h 140"/>
                <a:gd name="T114" fmla="*/ 151 w 167"/>
                <a:gd name="T115" fmla="*/ 140 h 140"/>
                <a:gd name="T116" fmla="*/ 151 w 167"/>
                <a:gd name="T117" fmla="*/ 138 h 140"/>
                <a:gd name="T118" fmla="*/ 156 w 167"/>
                <a:gd name="T119" fmla="*/ 130 h 140"/>
                <a:gd name="T120" fmla="*/ 164 w 167"/>
                <a:gd name="T121" fmla="*/ 127 h 140"/>
                <a:gd name="T122" fmla="*/ 162 w 167"/>
                <a:gd name="T123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140">
                  <a:moveTo>
                    <a:pt x="162" y="121"/>
                  </a:moveTo>
                  <a:cubicBezTo>
                    <a:pt x="160" y="120"/>
                    <a:pt x="162" y="113"/>
                    <a:pt x="158" y="112"/>
                  </a:cubicBezTo>
                  <a:cubicBezTo>
                    <a:pt x="154" y="110"/>
                    <a:pt x="150" y="107"/>
                    <a:pt x="149" y="104"/>
                  </a:cubicBezTo>
                  <a:cubicBezTo>
                    <a:pt x="148" y="102"/>
                    <a:pt x="143" y="99"/>
                    <a:pt x="144" y="97"/>
                  </a:cubicBezTo>
                  <a:cubicBezTo>
                    <a:pt x="144" y="95"/>
                    <a:pt x="154" y="89"/>
                    <a:pt x="152" y="85"/>
                  </a:cubicBezTo>
                  <a:cubicBezTo>
                    <a:pt x="151" y="81"/>
                    <a:pt x="145" y="82"/>
                    <a:pt x="144" y="81"/>
                  </a:cubicBezTo>
                  <a:cubicBezTo>
                    <a:pt x="143" y="79"/>
                    <a:pt x="144" y="75"/>
                    <a:pt x="143" y="71"/>
                  </a:cubicBezTo>
                  <a:cubicBezTo>
                    <a:pt x="141" y="67"/>
                    <a:pt x="144" y="64"/>
                    <a:pt x="143" y="62"/>
                  </a:cubicBezTo>
                  <a:cubicBezTo>
                    <a:pt x="141" y="60"/>
                    <a:pt x="143" y="56"/>
                    <a:pt x="144" y="55"/>
                  </a:cubicBezTo>
                  <a:cubicBezTo>
                    <a:pt x="144" y="53"/>
                    <a:pt x="147" y="51"/>
                    <a:pt x="147" y="48"/>
                  </a:cubicBezTo>
                  <a:cubicBezTo>
                    <a:pt x="147" y="46"/>
                    <a:pt x="148" y="45"/>
                    <a:pt x="149" y="44"/>
                  </a:cubicBezTo>
                  <a:cubicBezTo>
                    <a:pt x="148" y="41"/>
                    <a:pt x="147" y="35"/>
                    <a:pt x="147" y="34"/>
                  </a:cubicBezTo>
                  <a:cubicBezTo>
                    <a:pt x="147" y="33"/>
                    <a:pt x="143" y="33"/>
                    <a:pt x="141" y="33"/>
                  </a:cubicBezTo>
                  <a:cubicBezTo>
                    <a:pt x="139" y="33"/>
                    <a:pt x="138" y="28"/>
                    <a:pt x="136" y="28"/>
                  </a:cubicBezTo>
                  <a:cubicBezTo>
                    <a:pt x="134" y="28"/>
                    <a:pt x="132" y="27"/>
                    <a:pt x="132" y="25"/>
                  </a:cubicBezTo>
                  <a:cubicBezTo>
                    <a:pt x="132" y="24"/>
                    <a:pt x="127" y="23"/>
                    <a:pt x="125" y="23"/>
                  </a:cubicBezTo>
                  <a:cubicBezTo>
                    <a:pt x="122" y="23"/>
                    <a:pt x="122" y="21"/>
                    <a:pt x="121" y="21"/>
                  </a:cubicBezTo>
                  <a:cubicBezTo>
                    <a:pt x="120" y="21"/>
                    <a:pt x="116" y="20"/>
                    <a:pt x="114" y="18"/>
                  </a:cubicBezTo>
                  <a:cubicBezTo>
                    <a:pt x="113" y="17"/>
                    <a:pt x="106" y="16"/>
                    <a:pt x="105" y="18"/>
                  </a:cubicBezTo>
                  <a:cubicBezTo>
                    <a:pt x="104" y="20"/>
                    <a:pt x="101" y="19"/>
                    <a:pt x="99" y="19"/>
                  </a:cubicBezTo>
                  <a:cubicBezTo>
                    <a:pt x="97" y="19"/>
                    <a:pt x="93" y="22"/>
                    <a:pt x="91" y="24"/>
                  </a:cubicBezTo>
                  <a:cubicBezTo>
                    <a:pt x="91" y="25"/>
                    <a:pt x="87" y="25"/>
                    <a:pt x="84" y="25"/>
                  </a:cubicBezTo>
                  <a:cubicBezTo>
                    <a:pt x="84" y="27"/>
                    <a:pt x="84" y="29"/>
                    <a:pt x="84" y="30"/>
                  </a:cubicBezTo>
                  <a:cubicBezTo>
                    <a:pt x="83" y="32"/>
                    <a:pt x="73" y="34"/>
                    <a:pt x="66" y="34"/>
                  </a:cubicBezTo>
                  <a:cubicBezTo>
                    <a:pt x="59" y="34"/>
                    <a:pt x="58" y="25"/>
                    <a:pt x="51" y="25"/>
                  </a:cubicBezTo>
                  <a:cubicBezTo>
                    <a:pt x="45" y="25"/>
                    <a:pt x="41" y="19"/>
                    <a:pt x="40" y="15"/>
                  </a:cubicBezTo>
                  <a:cubicBezTo>
                    <a:pt x="37" y="13"/>
                    <a:pt x="34" y="11"/>
                    <a:pt x="34" y="10"/>
                  </a:cubicBezTo>
                  <a:cubicBezTo>
                    <a:pt x="35" y="9"/>
                    <a:pt x="37" y="1"/>
                    <a:pt x="33" y="3"/>
                  </a:cubicBezTo>
                  <a:cubicBezTo>
                    <a:pt x="29" y="5"/>
                    <a:pt x="23" y="11"/>
                    <a:pt x="16" y="10"/>
                  </a:cubicBezTo>
                  <a:cubicBezTo>
                    <a:pt x="8" y="9"/>
                    <a:pt x="14" y="8"/>
                    <a:pt x="10" y="7"/>
                  </a:cubicBezTo>
                  <a:cubicBezTo>
                    <a:pt x="6" y="5"/>
                    <a:pt x="9" y="1"/>
                    <a:pt x="5" y="0"/>
                  </a:cubicBezTo>
                  <a:cubicBezTo>
                    <a:pt x="1" y="0"/>
                    <a:pt x="4" y="5"/>
                    <a:pt x="2" y="5"/>
                  </a:cubicBezTo>
                  <a:cubicBezTo>
                    <a:pt x="0" y="5"/>
                    <a:pt x="2" y="10"/>
                    <a:pt x="2" y="12"/>
                  </a:cubicBezTo>
                  <a:cubicBezTo>
                    <a:pt x="3" y="13"/>
                    <a:pt x="1" y="20"/>
                    <a:pt x="2" y="21"/>
                  </a:cubicBezTo>
                  <a:cubicBezTo>
                    <a:pt x="4" y="21"/>
                    <a:pt x="7" y="26"/>
                    <a:pt x="6" y="27"/>
                  </a:cubicBezTo>
                  <a:cubicBezTo>
                    <a:pt x="6" y="28"/>
                    <a:pt x="9" y="32"/>
                    <a:pt x="9" y="34"/>
                  </a:cubicBezTo>
                  <a:cubicBezTo>
                    <a:pt x="9" y="36"/>
                    <a:pt x="12" y="39"/>
                    <a:pt x="14" y="39"/>
                  </a:cubicBezTo>
                  <a:cubicBezTo>
                    <a:pt x="16" y="39"/>
                    <a:pt x="18" y="40"/>
                    <a:pt x="17" y="42"/>
                  </a:cubicBezTo>
                  <a:cubicBezTo>
                    <a:pt x="17" y="44"/>
                    <a:pt x="18" y="47"/>
                    <a:pt x="16" y="47"/>
                  </a:cubicBezTo>
                  <a:cubicBezTo>
                    <a:pt x="14" y="47"/>
                    <a:pt x="15" y="52"/>
                    <a:pt x="13" y="53"/>
                  </a:cubicBezTo>
                  <a:cubicBezTo>
                    <a:pt x="11" y="54"/>
                    <a:pt x="13" y="60"/>
                    <a:pt x="14" y="61"/>
                  </a:cubicBezTo>
                  <a:cubicBezTo>
                    <a:pt x="15" y="62"/>
                    <a:pt x="18" y="63"/>
                    <a:pt x="18" y="66"/>
                  </a:cubicBezTo>
                  <a:cubicBezTo>
                    <a:pt x="18" y="68"/>
                    <a:pt x="25" y="72"/>
                    <a:pt x="27" y="72"/>
                  </a:cubicBezTo>
                  <a:cubicBezTo>
                    <a:pt x="30" y="72"/>
                    <a:pt x="30" y="76"/>
                    <a:pt x="31" y="77"/>
                  </a:cubicBezTo>
                  <a:cubicBezTo>
                    <a:pt x="33" y="78"/>
                    <a:pt x="30" y="81"/>
                    <a:pt x="31" y="83"/>
                  </a:cubicBezTo>
                  <a:cubicBezTo>
                    <a:pt x="31" y="84"/>
                    <a:pt x="34" y="86"/>
                    <a:pt x="34" y="88"/>
                  </a:cubicBezTo>
                  <a:cubicBezTo>
                    <a:pt x="33" y="90"/>
                    <a:pt x="36" y="93"/>
                    <a:pt x="38" y="95"/>
                  </a:cubicBezTo>
                  <a:cubicBezTo>
                    <a:pt x="39" y="95"/>
                    <a:pt x="40" y="95"/>
                    <a:pt x="40" y="95"/>
                  </a:cubicBezTo>
                  <a:cubicBezTo>
                    <a:pt x="43" y="95"/>
                    <a:pt x="43" y="92"/>
                    <a:pt x="44" y="94"/>
                  </a:cubicBezTo>
                  <a:cubicBezTo>
                    <a:pt x="46" y="95"/>
                    <a:pt x="48" y="93"/>
                    <a:pt x="50" y="93"/>
                  </a:cubicBezTo>
                  <a:cubicBezTo>
                    <a:pt x="52" y="93"/>
                    <a:pt x="57" y="102"/>
                    <a:pt x="59" y="107"/>
                  </a:cubicBezTo>
                  <a:cubicBezTo>
                    <a:pt x="61" y="111"/>
                    <a:pt x="61" y="112"/>
                    <a:pt x="64" y="114"/>
                  </a:cubicBezTo>
                  <a:cubicBezTo>
                    <a:pt x="66" y="116"/>
                    <a:pt x="70" y="115"/>
                    <a:pt x="74" y="119"/>
                  </a:cubicBezTo>
                  <a:cubicBezTo>
                    <a:pt x="78" y="124"/>
                    <a:pt x="88" y="126"/>
                    <a:pt x="93" y="127"/>
                  </a:cubicBezTo>
                  <a:cubicBezTo>
                    <a:pt x="97" y="127"/>
                    <a:pt x="101" y="122"/>
                    <a:pt x="107" y="123"/>
                  </a:cubicBezTo>
                  <a:cubicBezTo>
                    <a:pt x="112" y="124"/>
                    <a:pt x="111" y="131"/>
                    <a:pt x="113" y="134"/>
                  </a:cubicBezTo>
                  <a:cubicBezTo>
                    <a:pt x="115" y="137"/>
                    <a:pt x="138" y="138"/>
                    <a:pt x="142" y="140"/>
                  </a:cubicBezTo>
                  <a:cubicBezTo>
                    <a:pt x="144" y="140"/>
                    <a:pt x="147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4"/>
                    <a:pt x="154" y="131"/>
                    <a:pt x="156" y="130"/>
                  </a:cubicBezTo>
                  <a:cubicBezTo>
                    <a:pt x="159" y="128"/>
                    <a:pt x="161" y="128"/>
                    <a:pt x="164" y="127"/>
                  </a:cubicBezTo>
                  <a:cubicBezTo>
                    <a:pt x="167" y="127"/>
                    <a:pt x="164" y="122"/>
                    <a:pt x="162" y="12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7" name="Freeform 161">
              <a:extLst>
                <a:ext uri="{FF2B5EF4-FFF2-40B4-BE49-F238E27FC236}">
                  <a16:creationId xmlns:a16="http://schemas.microsoft.com/office/drawing/2014/main" id="{C1046AC9-D727-F62A-01D7-C533FAA25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20643" y="2823875"/>
              <a:ext cx="889360" cy="477426"/>
            </a:xfrm>
            <a:custGeom>
              <a:avLst/>
              <a:gdLst>
                <a:gd name="T0" fmla="*/ 332 w 343"/>
                <a:gd name="T1" fmla="*/ 67 h 161"/>
                <a:gd name="T2" fmla="*/ 321 w 343"/>
                <a:gd name="T3" fmla="*/ 56 h 161"/>
                <a:gd name="T4" fmla="*/ 299 w 343"/>
                <a:gd name="T5" fmla="*/ 52 h 161"/>
                <a:gd name="T6" fmla="*/ 279 w 343"/>
                <a:gd name="T7" fmla="*/ 38 h 161"/>
                <a:gd name="T8" fmla="*/ 255 w 343"/>
                <a:gd name="T9" fmla="*/ 13 h 161"/>
                <a:gd name="T10" fmla="*/ 232 w 343"/>
                <a:gd name="T11" fmla="*/ 22 h 161"/>
                <a:gd name="T12" fmla="*/ 226 w 343"/>
                <a:gd name="T13" fmla="*/ 16 h 161"/>
                <a:gd name="T14" fmla="*/ 213 w 343"/>
                <a:gd name="T15" fmla="*/ 15 h 161"/>
                <a:gd name="T16" fmla="*/ 207 w 343"/>
                <a:gd name="T17" fmla="*/ 2 h 161"/>
                <a:gd name="T18" fmla="*/ 178 w 343"/>
                <a:gd name="T19" fmla="*/ 7 h 161"/>
                <a:gd name="T20" fmla="*/ 145 w 343"/>
                <a:gd name="T21" fmla="*/ 15 h 161"/>
                <a:gd name="T22" fmla="*/ 128 w 343"/>
                <a:gd name="T23" fmla="*/ 23 h 161"/>
                <a:gd name="T24" fmla="*/ 125 w 343"/>
                <a:gd name="T25" fmla="*/ 35 h 161"/>
                <a:gd name="T26" fmla="*/ 128 w 343"/>
                <a:gd name="T27" fmla="*/ 45 h 161"/>
                <a:gd name="T28" fmla="*/ 119 w 343"/>
                <a:gd name="T29" fmla="*/ 52 h 161"/>
                <a:gd name="T30" fmla="*/ 106 w 343"/>
                <a:gd name="T31" fmla="*/ 51 h 161"/>
                <a:gd name="T32" fmla="*/ 85 w 343"/>
                <a:gd name="T33" fmla="*/ 52 h 161"/>
                <a:gd name="T34" fmla="*/ 70 w 343"/>
                <a:gd name="T35" fmla="*/ 52 h 161"/>
                <a:gd name="T36" fmla="*/ 47 w 343"/>
                <a:gd name="T37" fmla="*/ 43 h 161"/>
                <a:gd name="T38" fmla="*/ 27 w 343"/>
                <a:gd name="T39" fmla="*/ 49 h 161"/>
                <a:gd name="T40" fmla="*/ 20 w 343"/>
                <a:gd name="T41" fmla="*/ 63 h 161"/>
                <a:gd name="T42" fmla="*/ 3 w 343"/>
                <a:gd name="T43" fmla="*/ 66 h 161"/>
                <a:gd name="T44" fmla="*/ 1 w 343"/>
                <a:gd name="T45" fmla="*/ 78 h 161"/>
                <a:gd name="T46" fmla="*/ 14 w 343"/>
                <a:gd name="T47" fmla="*/ 85 h 161"/>
                <a:gd name="T48" fmla="*/ 22 w 343"/>
                <a:gd name="T49" fmla="*/ 100 h 161"/>
                <a:gd name="T50" fmla="*/ 44 w 343"/>
                <a:gd name="T51" fmla="*/ 95 h 161"/>
                <a:gd name="T52" fmla="*/ 49 w 343"/>
                <a:gd name="T53" fmla="*/ 112 h 161"/>
                <a:gd name="T54" fmla="*/ 33 w 343"/>
                <a:gd name="T55" fmla="*/ 123 h 161"/>
                <a:gd name="T56" fmla="*/ 49 w 343"/>
                <a:gd name="T57" fmla="*/ 139 h 161"/>
                <a:gd name="T58" fmla="*/ 56 w 343"/>
                <a:gd name="T59" fmla="*/ 147 h 161"/>
                <a:gd name="T60" fmla="*/ 81 w 343"/>
                <a:gd name="T61" fmla="*/ 152 h 161"/>
                <a:gd name="T62" fmla="*/ 104 w 343"/>
                <a:gd name="T63" fmla="*/ 108 h 161"/>
                <a:gd name="T64" fmla="*/ 118 w 343"/>
                <a:gd name="T65" fmla="*/ 109 h 161"/>
                <a:gd name="T66" fmla="*/ 143 w 343"/>
                <a:gd name="T67" fmla="*/ 130 h 161"/>
                <a:gd name="T68" fmla="*/ 169 w 343"/>
                <a:gd name="T69" fmla="*/ 144 h 161"/>
                <a:gd name="T70" fmla="*/ 187 w 343"/>
                <a:gd name="T71" fmla="*/ 159 h 161"/>
                <a:gd name="T72" fmla="*/ 205 w 343"/>
                <a:gd name="T73" fmla="*/ 150 h 161"/>
                <a:gd name="T74" fmla="*/ 224 w 343"/>
                <a:gd name="T75" fmla="*/ 140 h 161"/>
                <a:gd name="T76" fmla="*/ 252 w 343"/>
                <a:gd name="T77" fmla="*/ 138 h 161"/>
                <a:gd name="T78" fmla="*/ 288 w 343"/>
                <a:gd name="T79" fmla="*/ 144 h 161"/>
                <a:gd name="T80" fmla="*/ 289 w 343"/>
                <a:gd name="T81" fmla="*/ 125 h 161"/>
                <a:gd name="T82" fmla="*/ 300 w 343"/>
                <a:gd name="T83" fmla="*/ 113 h 161"/>
                <a:gd name="T84" fmla="*/ 311 w 343"/>
                <a:gd name="T85" fmla="*/ 94 h 161"/>
                <a:gd name="T86" fmla="*/ 333 w 343"/>
                <a:gd name="T87" fmla="*/ 92 h 161"/>
                <a:gd name="T88" fmla="*/ 341 w 343"/>
                <a:gd name="T89" fmla="*/ 74 h 161"/>
                <a:gd name="T90" fmla="*/ 129 w 343"/>
                <a:gd name="T91" fmla="*/ 102 h 161"/>
                <a:gd name="T92" fmla="*/ 270 w 343"/>
                <a:gd name="T93" fmla="*/ 101 h 161"/>
                <a:gd name="T94" fmla="*/ 236 w 343"/>
                <a:gd name="T95" fmla="*/ 102 h 161"/>
                <a:gd name="T96" fmla="*/ 270 w 343"/>
                <a:gd name="T97" fmla="*/ 10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3" h="161">
                  <a:moveTo>
                    <a:pt x="342" y="66"/>
                  </a:moveTo>
                  <a:cubicBezTo>
                    <a:pt x="341" y="64"/>
                    <a:pt x="340" y="65"/>
                    <a:pt x="339" y="66"/>
                  </a:cubicBezTo>
                  <a:cubicBezTo>
                    <a:pt x="337" y="66"/>
                    <a:pt x="333" y="67"/>
                    <a:pt x="332" y="67"/>
                  </a:cubicBezTo>
                  <a:cubicBezTo>
                    <a:pt x="330" y="67"/>
                    <a:pt x="328" y="65"/>
                    <a:pt x="328" y="63"/>
                  </a:cubicBezTo>
                  <a:cubicBezTo>
                    <a:pt x="328" y="62"/>
                    <a:pt x="327" y="60"/>
                    <a:pt x="326" y="60"/>
                  </a:cubicBezTo>
                  <a:cubicBezTo>
                    <a:pt x="324" y="60"/>
                    <a:pt x="322" y="59"/>
                    <a:pt x="321" y="56"/>
                  </a:cubicBezTo>
                  <a:cubicBezTo>
                    <a:pt x="319" y="52"/>
                    <a:pt x="317" y="52"/>
                    <a:pt x="315" y="51"/>
                  </a:cubicBezTo>
                  <a:cubicBezTo>
                    <a:pt x="314" y="50"/>
                    <a:pt x="309" y="53"/>
                    <a:pt x="307" y="54"/>
                  </a:cubicBezTo>
                  <a:cubicBezTo>
                    <a:pt x="305" y="55"/>
                    <a:pt x="301" y="53"/>
                    <a:pt x="299" y="52"/>
                  </a:cubicBezTo>
                  <a:cubicBezTo>
                    <a:pt x="296" y="52"/>
                    <a:pt x="295" y="47"/>
                    <a:pt x="292" y="48"/>
                  </a:cubicBezTo>
                  <a:cubicBezTo>
                    <a:pt x="290" y="48"/>
                    <a:pt x="289" y="53"/>
                    <a:pt x="287" y="53"/>
                  </a:cubicBezTo>
                  <a:cubicBezTo>
                    <a:pt x="285" y="53"/>
                    <a:pt x="282" y="44"/>
                    <a:pt x="279" y="38"/>
                  </a:cubicBezTo>
                  <a:cubicBezTo>
                    <a:pt x="275" y="33"/>
                    <a:pt x="269" y="22"/>
                    <a:pt x="263" y="20"/>
                  </a:cubicBezTo>
                  <a:cubicBezTo>
                    <a:pt x="257" y="18"/>
                    <a:pt x="259" y="15"/>
                    <a:pt x="261" y="13"/>
                  </a:cubicBezTo>
                  <a:cubicBezTo>
                    <a:pt x="262" y="12"/>
                    <a:pt x="257" y="12"/>
                    <a:pt x="255" y="13"/>
                  </a:cubicBezTo>
                  <a:cubicBezTo>
                    <a:pt x="253" y="14"/>
                    <a:pt x="250" y="17"/>
                    <a:pt x="247" y="17"/>
                  </a:cubicBezTo>
                  <a:cubicBezTo>
                    <a:pt x="245" y="18"/>
                    <a:pt x="241" y="22"/>
                    <a:pt x="238" y="21"/>
                  </a:cubicBezTo>
                  <a:cubicBezTo>
                    <a:pt x="235" y="20"/>
                    <a:pt x="234" y="24"/>
                    <a:pt x="232" y="22"/>
                  </a:cubicBezTo>
                  <a:cubicBezTo>
                    <a:pt x="230" y="20"/>
                    <a:pt x="235" y="19"/>
                    <a:pt x="235" y="17"/>
                  </a:cubicBezTo>
                  <a:cubicBezTo>
                    <a:pt x="235" y="15"/>
                    <a:pt x="231" y="18"/>
                    <a:pt x="230" y="16"/>
                  </a:cubicBezTo>
                  <a:cubicBezTo>
                    <a:pt x="229" y="15"/>
                    <a:pt x="226" y="14"/>
                    <a:pt x="226" y="16"/>
                  </a:cubicBezTo>
                  <a:cubicBezTo>
                    <a:pt x="226" y="18"/>
                    <a:pt x="224" y="17"/>
                    <a:pt x="224" y="15"/>
                  </a:cubicBezTo>
                  <a:cubicBezTo>
                    <a:pt x="224" y="14"/>
                    <a:pt x="222" y="12"/>
                    <a:pt x="221" y="13"/>
                  </a:cubicBezTo>
                  <a:cubicBezTo>
                    <a:pt x="219" y="15"/>
                    <a:pt x="214" y="16"/>
                    <a:pt x="213" y="15"/>
                  </a:cubicBezTo>
                  <a:cubicBezTo>
                    <a:pt x="212" y="13"/>
                    <a:pt x="214" y="13"/>
                    <a:pt x="214" y="11"/>
                  </a:cubicBezTo>
                  <a:cubicBezTo>
                    <a:pt x="214" y="9"/>
                    <a:pt x="212" y="7"/>
                    <a:pt x="213" y="5"/>
                  </a:cubicBezTo>
                  <a:cubicBezTo>
                    <a:pt x="213" y="3"/>
                    <a:pt x="209" y="1"/>
                    <a:pt x="207" y="2"/>
                  </a:cubicBezTo>
                  <a:cubicBezTo>
                    <a:pt x="205" y="2"/>
                    <a:pt x="203" y="2"/>
                    <a:pt x="201" y="1"/>
                  </a:cubicBezTo>
                  <a:cubicBezTo>
                    <a:pt x="199" y="0"/>
                    <a:pt x="191" y="1"/>
                    <a:pt x="190" y="3"/>
                  </a:cubicBezTo>
                  <a:cubicBezTo>
                    <a:pt x="190" y="5"/>
                    <a:pt x="180" y="7"/>
                    <a:pt x="178" y="7"/>
                  </a:cubicBezTo>
                  <a:cubicBezTo>
                    <a:pt x="176" y="8"/>
                    <a:pt x="169" y="9"/>
                    <a:pt x="166" y="10"/>
                  </a:cubicBezTo>
                  <a:cubicBezTo>
                    <a:pt x="163" y="10"/>
                    <a:pt x="161" y="12"/>
                    <a:pt x="157" y="12"/>
                  </a:cubicBezTo>
                  <a:cubicBezTo>
                    <a:pt x="154" y="12"/>
                    <a:pt x="148" y="13"/>
                    <a:pt x="145" y="15"/>
                  </a:cubicBezTo>
                  <a:cubicBezTo>
                    <a:pt x="142" y="17"/>
                    <a:pt x="137" y="15"/>
                    <a:pt x="135" y="16"/>
                  </a:cubicBezTo>
                  <a:cubicBezTo>
                    <a:pt x="132" y="17"/>
                    <a:pt x="129" y="16"/>
                    <a:pt x="127" y="16"/>
                  </a:cubicBezTo>
                  <a:cubicBezTo>
                    <a:pt x="126" y="17"/>
                    <a:pt x="127" y="21"/>
                    <a:pt x="128" y="23"/>
                  </a:cubicBezTo>
                  <a:cubicBezTo>
                    <a:pt x="129" y="25"/>
                    <a:pt x="135" y="26"/>
                    <a:pt x="135" y="27"/>
                  </a:cubicBezTo>
                  <a:cubicBezTo>
                    <a:pt x="136" y="28"/>
                    <a:pt x="129" y="28"/>
                    <a:pt x="126" y="29"/>
                  </a:cubicBezTo>
                  <a:cubicBezTo>
                    <a:pt x="123" y="29"/>
                    <a:pt x="124" y="33"/>
                    <a:pt x="125" y="35"/>
                  </a:cubicBezTo>
                  <a:cubicBezTo>
                    <a:pt x="126" y="36"/>
                    <a:pt x="122" y="38"/>
                    <a:pt x="120" y="39"/>
                  </a:cubicBezTo>
                  <a:cubicBezTo>
                    <a:pt x="117" y="40"/>
                    <a:pt x="120" y="44"/>
                    <a:pt x="122" y="44"/>
                  </a:cubicBezTo>
                  <a:cubicBezTo>
                    <a:pt x="124" y="44"/>
                    <a:pt x="126" y="45"/>
                    <a:pt x="128" y="45"/>
                  </a:cubicBezTo>
                  <a:cubicBezTo>
                    <a:pt x="130" y="45"/>
                    <a:pt x="130" y="49"/>
                    <a:pt x="130" y="51"/>
                  </a:cubicBezTo>
                  <a:cubicBezTo>
                    <a:pt x="130" y="54"/>
                    <a:pt x="128" y="54"/>
                    <a:pt x="125" y="54"/>
                  </a:cubicBezTo>
                  <a:cubicBezTo>
                    <a:pt x="122" y="54"/>
                    <a:pt x="120" y="52"/>
                    <a:pt x="119" y="52"/>
                  </a:cubicBezTo>
                  <a:cubicBezTo>
                    <a:pt x="117" y="51"/>
                    <a:pt x="117" y="55"/>
                    <a:pt x="116" y="56"/>
                  </a:cubicBezTo>
                  <a:cubicBezTo>
                    <a:pt x="114" y="57"/>
                    <a:pt x="114" y="53"/>
                    <a:pt x="111" y="53"/>
                  </a:cubicBezTo>
                  <a:cubicBezTo>
                    <a:pt x="109" y="53"/>
                    <a:pt x="107" y="53"/>
                    <a:pt x="106" y="51"/>
                  </a:cubicBezTo>
                  <a:cubicBezTo>
                    <a:pt x="105" y="48"/>
                    <a:pt x="100" y="48"/>
                    <a:pt x="98" y="50"/>
                  </a:cubicBezTo>
                  <a:cubicBezTo>
                    <a:pt x="95" y="52"/>
                    <a:pt x="95" y="51"/>
                    <a:pt x="93" y="50"/>
                  </a:cubicBezTo>
                  <a:cubicBezTo>
                    <a:pt x="91" y="48"/>
                    <a:pt x="85" y="51"/>
                    <a:pt x="85" y="52"/>
                  </a:cubicBezTo>
                  <a:cubicBezTo>
                    <a:pt x="84" y="54"/>
                    <a:pt x="80" y="55"/>
                    <a:pt x="77" y="53"/>
                  </a:cubicBezTo>
                  <a:cubicBezTo>
                    <a:pt x="74" y="51"/>
                    <a:pt x="72" y="51"/>
                    <a:pt x="72" y="53"/>
                  </a:cubicBezTo>
                  <a:cubicBezTo>
                    <a:pt x="72" y="56"/>
                    <a:pt x="70" y="54"/>
                    <a:pt x="70" y="52"/>
                  </a:cubicBezTo>
                  <a:cubicBezTo>
                    <a:pt x="70" y="51"/>
                    <a:pt x="65" y="48"/>
                    <a:pt x="62" y="46"/>
                  </a:cubicBezTo>
                  <a:cubicBezTo>
                    <a:pt x="60" y="45"/>
                    <a:pt x="53" y="45"/>
                    <a:pt x="53" y="43"/>
                  </a:cubicBezTo>
                  <a:cubicBezTo>
                    <a:pt x="52" y="42"/>
                    <a:pt x="48" y="41"/>
                    <a:pt x="47" y="43"/>
                  </a:cubicBezTo>
                  <a:cubicBezTo>
                    <a:pt x="46" y="46"/>
                    <a:pt x="44" y="44"/>
                    <a:pt x="42" y="43"/>
                  </a:cubicBezTo>
                  <a:cubicBezTo>
                    <a:pt x="41" y="42"/>
                    <a:pt x="37" y="44"/>
                    <a:pt x="36" y="45"/>
                  </a:cubicBezTo>
                  <a:cubicBezTo>
                    <a:pt x="34" y="46"/>
                    <a:pt x="30" y="49"/>
                    <a:pt x="27" y="49"/>
                  </a:cubicBezTo>
                  <a:cubicBezTo>
                    <a:pt x="24" y="49"/>
                    <a:pt x="26" y="52"/>
                    <a:pt x="23" y="53"/>
                  </a:cubicBezTo>
                  <a:cubicBezTo>
                    <a:pt x="19" y="54"/>
                    <a:pt x="20" y="56"/>
                    <a:pt x="20" y="58"/>
                  </a:cubicBezTo>
                  <a:cubicBezTo>
                    <a:pt x="21" y="59"/>
                    <a:pt x="23" y="62"/>
                    <a:pt x="20" y="63"/>
                  </a:cubicBezTo>
                  <a:cubicBezTo>
                    <a:pt x="17" y="64"/>
                    <a:pt x="15" y="59"/>
                    <a:pt x="13" y="57"/>
                  </a:cubicBezTo>
                  <a:cubicBezTo>
                    <a:pt x="10" y="55"/>
                    <a:pt x="8" y="58"/>
                    <a:pt x="8" y="60"/>
                  </a:cubicBezTo>
                  <a:cubicBezTo>
                    <a:pt x="8" y="63"/>
                    <a:pt x="5" y="63"/>
                    <a:pt x="3" y="66"/>
                  </a:cubicBezTo>
                  <a:cubicBezTo>
                    <a:pt x="2" y="68"/>
                    <a:pt x="6" y="69"/>
                    <a:pt x="6" y="70"/>
                  </a:cubicBezTo>
                  <a:cubicBezTo>
                    <a:pt x="6" y="71"/>
                    <a:pt x="4" y="72"/>
                    <a:pt x="3" y="72"/>
                  </a:cubicBezTo>
                  <a:cubicBezTo>
                    <a:pt x="2" y="73"/>
                    <a:pt x="0" y="76"/>
                    <a:pt x="1" y="78"/>
                  </a:cubicBezTo>
                  <a:cubicBezTo>
                    <a:pt x="2" y="79"/>
                    <a:pt x="6" y="78"/>
                    <a:pt x="6" y="81"/>
                  </a:cubicBezTo>
                  <a:cubicBezTo>
                    <a:pt x="6" y="83"/>
                    <a:pt x="5" y="86"/>
                    <a:pt x="8" y="85"/>
                  </a:cubicBezTo>
                  <a:cubicBezTo>
                    <a:pt x="10" y="85"/>
                    <a:pt x="12" y="85"/>
                    <a:pt x="14" y="85"/>
                  </a:cubicBezTo>
                  <a:cubicBezTo>
                    <a:pt x="15" y="85"/>
                    <a:pt x="16" y="88"/>
                    <a:pt x="19" y="91"/>
                  </a:cubicBezTo>
                  <a:cubicBezTo>
                    <a:pt x="21" y="94"/>
                    <a:pt x="23" y="95"/>
                    <a:pt x="20" y="96"/>
                  </a:cubicBezTo>
                  <a:cubicBezTo>
                    <a:pt x="17" y="97"/>
                    <a:pt x="18" y="98"/>
                    <a:pt x="22" y="100"/>
                  </a:cubicBezTo>
                  <a:cubicBezTo>
                    <a:pt x="23" y="100"/>
                    <a:pt x="24" y="101"/>
                    <a:pt x="25" y="102"/>
                  </a:cubicBezTo>
                  <a:cubicBezTo>
                    <a:pt x="25" y="101"/>
                    <a:pt x="26" y="101"/>
                    <a:pt x="26" y="100"/>
                  </a:cubicBezTo>
                  <a:cubicBezTo>
                    <a:pt x="30" y="97"/>
                    <a:pt x="38" y="93"/>
                    <a:pt x="44" y="95"/>
                  </a:cubicBezTo>
                  <a:cubicBezTo>
                    <a:pt x="49" y="96"/>
                    <a:pt x="54" y="94"/>
                    <a:pt x="57" y="97"/>
                  </a:cubicBezTo>
                  <a:cubicBezTo>
                    <a:pt x="59" y="101"/>
                    <a:pt x="57" y="107"/>
                    <a:pt x="58" y="110"/>
                  </a:cubicBezTo>
                  <a:cubicBezTo>
                    <a:pt x="59" y="112"/>
                    <a:pt x="53" y="112"/>
                    <a:pt x="49" y="112"/>
                  </a:cubicBezTo>
                  <a:cubicBezTo>
                    <a:pt x="46" y="111"/>
                    <a:pt x="38" y="113"/>
                    <a:pt x="39" y="116"/>
                  </a:cubicBezTo>
                  <a:cubicBezTo>
                    <a:pt x="40" y="118"/>
                    <a:pt x="43" y="123"/>
                    <a:pt x="38" y="120"/>
                  </a:cubicBezTo>
                  <a:cubicBezTo>
                    <a:pt x="33" y="118"/>
                    <a:pt x="31" y="123"/>
                    <a:pt x="33" y="123"/>
                  </a:cubicBezTo>
                  <a:cubicBezTo>
                    <a:pt x="36" y="123"/>
                    <a:pt x="40" y="126"/>
                    <a:pt x="40" y="129"/>
                  </a:cubicBezTo>
                  <a:cubicBezTo>
                    <a:pt x="40" y="131"/>
                    <a:pt x="40" y="136"/>
                    <a:pt x="43" y="135"/>
                  </a:cubicBezTo>
                  <a:cubicBezTo>
                    <a:pt x="45" y="134"/>
                    <a:pt x="45" y="139"/>
                    <a:pt x="49" y="139"/>
                  </a:cubicBezTo>
                  <a:cubicBezTo>
                    <a:pt x="52" y="138"/>
                    <a:pt x="55" y="140"/>
                    <a:pt x="53" y="143"/>
                  </a:cubicBezTo>
                  <a:cubicBezTo>
                    <a:pt x="50" y="146"/>
                    <a:pt x="54" y="155"/>
                    <a:pt x="55" y="153"/>
                  </a:cubicBezTo>
                  <a:cubicBezTo>
                    <a:pt x="56" y="152"/>
                    <a:pt x="55" y="149"/>
                    <a:pt x="56" y="147"/>
                  </a:cubicBezTo>
                  <a:cubicBezTo>
                    <a:pt x="55" y="143"/>
                    <a:pt x="63" y="143"/>
                    <a:pt x="65" y="143"/>
                  </a:cubicBezTo>
                  <a:cubicBezTo>
                    <a:pt x="68" y="143"/>
                    <a:pt x="72" y="147"/>
                    <a:pt x="75" y="151"/>
                  </a:cubicBezTo>
                  <a:cubicBezTo>
                    <a:pt x="78" y="155"/>
                    <a:pt x="81" y="152"/>
                    <a:pt x="81" y="152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8"/>
                    <a:pt x="104" y="108"/>
                  </a:cubicBezTo>
                  <a:cubicBezTo>
                    <a:pt x="107" y="104"/>
                    <a:pt x="111" y="107"/>
                    <a:pt x="112" y="108"/>
                  </a:cubicBezTo>
                  <a:cubicBezTo>
                    <a:pt x="113" y="109"/>
                    <a:pt x="113" y="104"/>
                    <a:pt x="116" y="104"/>
                  </a:cubicBezTo>
                  <a:cubicBezTo>
                    <a:pt x="119" y="104"/>
                    <a:pt x="115" y="109"/>
                    <a:pt x="118" y="109"/>
                  </a:cubicBezTo>
                  <a:cubicBezTo>
                    <a:pt x="119" y="109"/>
                    <a:pt x="123" y="115"/>
                    <a:pt x="122" y="120"/>
                  </a:cubicBezTo>
                  <a:cubicBezTo>
                    <a:pt x="125" y="123"/>
                    <a:pt x="131" y="129"/>
                    <a:pt x="132" y="131"/>
                  </a:cubicBezTo>
                  <a:cubicBezTo>
                    <a:pt x="133" y="133"/>
                    <a:pt x="141" y="129"/>
                    <a:pt x="143" y="130"/>
                  </a:cubicBezTo>
                  <a:cubicBezTo>
                    <a:pt x="145" y="131"/>
                    <a:pt x="158" y="131"/>
                    <a:pt x="160" y="131"/>
                  </a:cubicBezTo>
                  <a:cubicBezTo>
                    <a:pt x="162" y="131"/>
                    <a:pt x="164" y="135"/>
                    <a:pt x="167" y="136"/>
                  </a:cubicBezTo>
                  <a:cubicBezTo>
                    <a:pt x="169" y="136"/>
                    <a:pt x="168" y="141"/>
                    <a:pt x="169" y="144"/>
                  </a:cubicBezTo>
                  <a:cubicBezTo>
                    <a:pt x="169" y="147"/>
                    <a:pt x="173" y="150"/>
                    <a:pt x="173" y="152"/>
                  </a:cubicBezTo>
                  <a:cubicBezTo>
                    <a:pt x="174" y="155"/>
                    <a:pt x="178" y="154"/>
                    <a:pt x="180" y="154"/>
                  </a:cubicBezTo>
                  <a:cubicBezTo>
                    <a:pt x="183" y="155"/>
                    <a:pt x="187" y="156"/>
                    <a:pt x="187" y="159"/>
                  </a:cubicBezTo>
                  <a:cubicBezTo>
                    <a:pt x="188" y="161"/>
                    <a:pt x="191" y="159"/>
                    <a:pt x="191" y="157"/>
                  </a:cubicBezTo>
                  <a:cubicBezTo>
                    <a:pt x="192" y="155"/>
                    <a:pt x="195" y="153"/>
                    <a:pt x="200" y="151"/>
                  </a:cubicBezTo>
                  <a:cubicBezTo>
                    <a:pt x="202" y="150"/>
                    <a:pt x="204" y="150"/>
                    <a:pt x="205" y="150"/>
                  </a:cubicBezTo>
                  <a:cubicBezTo>
                    <a:pt x="206" y="148"/>
                    <a:pt x="207" y="146"/>
                    <a:pt x="208" y="145"/>
                  </a:cubicBezTo>
                  <a:cubicBezTo>
                    <a:pt x="209" y="145"/>
                    <a:pt x="212" y="142"/>
                    <a:pt x="213" y="140"/>
                  </a:cubicBezTo>
                  <a:cubicBezTo>
                    <a:pt x="213" y="137"/>
                    <a:pt x="220" y="137"/>
                    <a:pt x="224" y="140"/>
                  </a:cubicBezTo>
                  <a:cubicBezTo>
                    <a:pt x="229" y="142"/>
                    <a:pt x="231" y="142"/>
                    <a:pt x="232" y="138"/>
                  </a:cubicBezTo>
                  <a:cubicBezTo>
                    <a:pt x="232" y="135"/>
                    <a:pt x="238" y="134"/>
                    <a:pt x="240" y="135"/>
                  </a:cubicBezTo>
                  <a:cubicBezTo>
                    <a:pt x="242" y="136"/>
                    <a:pt x="249" y="139"/>
                    <a:pt x="252" y="138"/>
                  </a:cubicBezTo>
                  <a:cubicBezTo>
                    <a:pt x="255" y="137"/>
                    <a:pt x="269" y="138"/>
                    <a:pt x="273" y="139"/>
                  </a:cubicBezTo>
                  <a:cubicBezTo>
                    <a:pt x="277" y="140"/>
                    <a:pt x="278" y="138"/>
                    <a:pt x="281" y="142"/>
                  </a:cubicBezTo>
                  <a:cubicBezTo>
                    <a:pt x="284" y="145"/>
                    <a:pt x="285" y="142"/>
                    <a:pt x="288" y="144"/>
                  </a:cubicBezTo>
                  <a:cubicBezTo>
                    <a:pt x="288" y="143"/>
                    <a:pt x="288" y="142"/>
                    <a:pt x="288" y="141"/>
                  </a:cubicBezTo>
                  <a:cubicBezTo>
                    <a:pt x="288" y="138"/>
                    <a:pt x="292" y="136"/>
                    <a:pt x="293" y="134"/>
                  </a:cubicBezTo>
                  <a:cubicBezTo>
                    <a:pt x="293" y="133"/>
                    <a:pt x="289" y="127"/>
                    <a:pt x="289" y="125"/>
                  </a:cubicBezTo>
                  <a:cubicBezTo>
                    <a:pt x="289" y="123"/>
                    <a:pt x="289" y="119"/>
                    <a:pt x="287" y="118"/>
                  </a:cubicBezTo>
                  <a:cubicBezTo>
                    <a:pt x="285" y="117"/>
                    <a:pt x="291" y="114"/>
                    <a:pt x="292" y="115"/>
                  </a:cubicBezTo>
                  <a:cubicBezTo>
                    <a:pt x="295" y="115"/>
                    <a:pt x="299" y="112"/>
                    <a:pt x="300" y="113"/>
                  </a:cubicBezTo>
                  <a:cubicBezTo>
                    <a:pt x="301" y="114"/>
                    <a:pt x="304" y="115"/>
                    <a:pt x="306" y="115"/>
                  </a:cubicBezTo>
                  <a:cubicBezTo>
                    <a:pt x="308" y="115"/>
                    <a:pt x="307" y="112"/>
                    <a:pt x="306" y="111"/>
                  </a:cubicBezTo>
                  <a:cubicBezTo>
                    <a:pt x="305" y="109"/>
                    <a:pt x="310" y="98"/>
                    <a:pt x="311" y="94"/>
                  </a:cubicBezTo>
                  <a:cubicBezTo>
                    <a:pt x="312" y="91"/>
                    <a:pt x="314" y="94"/>
                    <a:pt x="317" y="94"/>
                  </a:cubicBezTo>
                  <a:cubicBezTo>
                    <a:pt x="320" y="95"/>
                    <a:pt x="323" y="94"/>
                    <a:pt x="325" y="95"/>
                  </a:cubicBezTo>
                  <a:cubicBezTo>
                    <a:pt x="326" y="96"/>
                    <a:pt x="331" y="94"/>
                    <a:pt x="333" y="92"/>
                  </a:cubicBezTo>
                  <a:cubicBezTo>
                    <a:pt x="334" y="90"/>
                    <a:pt x="331" y="90"/>
                    <a:pt x="331" y="85"/>
                  </a:cubicBezTo>
                  <a:cubicBezTo>
                    <a:pt x="332" y="81"/>
                    <a:pt x="334" y="79"/>
                    <a:pt x="337" y="79"/>
                  </a:cubicBezTo>
                  <a:cubicBezTo>
                    <a:pt x="340" y="79"/>
                    <a:pt x="341" y="76"/>
                    <a:pt x="341" y="74"/>
                  </a:cubicBezTo>
                  <a:cubicBezTo>
                    <a:pt x="341" y="73"/>
                    <a:pt x="343" y="71"/>
                    <a:pt x="343" y="69"/>
                  </a:cubicBezTo>
                  <a:cubicBezTo>
                    <a:pt x="343" y="68"/>
                    <a:pt x="342" y="67"/>
                    <a:pt x="342" y="66"/>
                  </a:cubicBezTo>
                  <a:close/>
                  <a:moveTo>
                    <a:pt x="129" y="102"/>
                  </a:moveTo>
                  <a:cubicBezTo>
                    <a:pt x="128" y="104"/>
                    <a:pt x="118" y="101"/>
                    <a:pt x="117" y="99"/>
                  </a:cubicBezTo>
                  <a:cubicBezTo>
                    <a:pt x="116" y="97"/>
                    <a:pt x="131" y="99"/>
                    <a:pt x="129" y="102"/>
                  </a:cubicBezTo>
                  <a:close/>
                  <a:moveTo>
                    <a:pt x="270" y="101"/>
                  </a:moveTo>
                  <a:cubicBezTo>
                    <a:pt x="263" y="101"/>
                    <a:pt x="248" y="98"/>
                    <a:pt x="241" y="105"/>
                  </a:cubicBezTo>
                  <a:cubicBezTo>
                    <a:pt x="235" y="111"/>
                    <a:pt x="240" y="115"/>
                    <a:pt x="237" y="115"/>
                  </a:cubicBezTo>
                  <a:cubicBezTo>
                    <a:pt x="234" y="116"/>
                    <a:pt x="232" y="105"/>
                    <a:pt x="236" y="102"/>
                  </a:cubicBezTo>
                  <a:cubicBezTo>
                    <a:pt x="239" y="98"/>
                    <a:pt x="251" y="97"/>
                    <a:pt x="258" y="98"/>
                  </a:cubicBezTo>
                  <a:cubicBezTo>
                    <a:pt x="265" y="100"/>
                    <a:pt x="277" y="97"/>
                    <a:pt x="279" y="97"/>
                  </a:cubicBezTo>
                  <a:cubicBezTo>
                    <a:pt x="280" y="98"/>
                    <a:pt x="277" y="101"/>
                    <a:pt x="270" y="10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21F3306D-4353-9653-6C94-C79C4A03A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328" y="4238607"/>
              <a:ext cx="402459" cy="481186"/>
            </a:xfrm>
            <a:custGeom>
              <a:avLst/>
              <a:gdLst>
                <a:gd name="T0" fmla="*/ 138 w 155"/>
                <a:gd name="T1" fmla="*/ 76 h 162"/>
                <a:gd name="T2" fmla="*/ 138 w 155"/>
                <a:gd name="T3" fmla="*/ 70 h 162"/>
                <a:gd name="T4" fmla="*/ 136 w 155"/>
                <a:gd name="T5" fmla="*/ 68 h 162"/>
                <a:gd name="T6" fmla="*/ 140 w 155"/>
                <a:gd name="T7" fmla="*/ 60 h 162"/>
                <a:gd name="T8" fmla="*/ 142 w 155"/>
                <a:gd name="T9" fmla="*/ 53 h 162"/>
                <a:gd name="T10" fmla="*/ 146 w 155"/>
                <a:gd name="T11" fmla="*/ 40 h 162"/>
                <a:gd name="T12" fmla="*/ 152 w 155"/>
                <a:gd name="T13" fmla="*/ 33 h 162"/>
                <a:gd name="T14" fmla="*/ 152 w 155"/>
                <a:gd name="T15" fmla="*/ 24 h 162"/>
                <a:gd name="T16" fmla="*/ 153 w 155"/>
                <a:gd name="T17" fmla="*/ 17 h 162"/>
                <a:gd name="T18" fmla="*/ 139 w 155"/>
                <a:gd name="T19" fmla="*/ 10 h 162"/>
                <a:gd name="T20" fmla="*/ 129 w 155"/>
                <a:gd name="T21" fmla="*/ 9 h 162"/>
                <a:gd name="T22" fmla="*/ 123 w 155"/>
                <a:gd name="T23" fmla="*/ 3 h 162"/>
                <a:gd name="T24" fmla="*/ 117 w 155"/>
                <a:gd name="T25" fmla="*/ 4 h 162"/>
                <a:gd name="T26" fmla="*/ 101 w 155"/>
                <a:gd name="T27" fmla="*/ 4 h 162"/>
                <a:gd name="T28" fmla="*/ 85 w 155"/>
                <a:gd name="T29" fmla="*/ 7 h 162"/>
                <a:gd name="T30" fmla="*/ 67 w 155"/>
                <a:gd name="T31" fmla="*/ 9 h 162"/>
                <a:gd name="T32" fmla="*/ 51 w 155"/>
                <a:gd name="T33" fmla="*/ 11 h 162"/>
                <a:gd name="T34" fmla="*/ 50 w 155"/>
                <a:gd name="T35" fmla="*/ 26 h 162"/>
                <a:gd name="T36" fmla="*/ 40 w 155"/>
                <a:gd name="T37" fmla="*/ 52 h 162"/>
                <a:gd name="T38" fmla="*/ 33 w 155"/>
                <a:gd name="T39" fmla="*/ 76 h 162"/>
                <a:gd name="T40" fmla="*/ 24 w 155"/>
                <a:gd name="T41" fmla="*/ 87 h 162"/>
                <a:gd name="T42" fmla="*/ 14 w 155"/>
                <a:gd name="T43" fmla="*/ 87 h 162"/>
                <a:gd name="T44" fmla="*/ 0 w 155"/>
                <a:gd name="T45" fmla="*/ 90 h 162"/>
                <a:gd name="T46" fmla="*/ 4 w 155"/>
                <a:gd name="T47" fmla="*/ 101 h 162"/>
                <a:gd name="T48" fmla="*/ 36 w 155"/>
                <a:gd name="T49" fmla="*/ 98 h 162"/>
                <a:gd name="T50" fmla="*/ 40 w 155"/>
                <a:gd name="T51" fmla="*/ 111 h 162"/>
                <a:gd name="T52" fmla="*/ 57 w 155"/>
                <a:gd name="T53" fmla="*/ 115 h 162"/>
                <a:gd name="T54" fmla="*/ 67 w 155"/>
                <a:gd name="T55" fmla="*/ 108 h 162"/>
                <a:gd name="T56" fmla="*/ 77 w 155"/>
                <a:gd name="T57" fmla="*/ 111 h 162"/>
                <a:gd name="T58" fmla="*/ 77 w 155"/>
                <a:gd name="T59" fmla="*/ 129 h 162"/>
                <a:gd name="T60" fmla="*/ 81 w 155"/>
                <a:gd name="T61" fmla="*/ 143 h 162"/>
                <a:gd name="T62" fmla="*/ 93 w 155"/>
                <a:gd name="T63" fmla="*/ 140 h 162"/>
                <a:gd name="T64" fmla="*/ 98 w 155"/>
                <a:gd name="T65" fmla="*/ 142 h 162"/>
                <a:gd name="T66" fmla="*/ 105 w 155"/>
                <a:gd name="T67" fmla="*/ 143 h 162"/>
                <a:gd name="T68" fmla="*/ 115 w 155"/>
                <a:gd name="T69" fmla="*/ 150 h 162"/>
                <a:gd name="T70" fmla="*/ 122 w 155"/>
                <a:gd name="T71" fmla="*/ 147 h 162"/>
                <a:gd name="T72" fmla="*/ 133 w 155"/>
                <a:gd name="T73" fmla="*/ 154 h 162"/>
                <a:gd name="T74" fmla="*/ 142 w 155"/>
                <a:gd name="T75" fmla="*/ 161 h 162"/>
                <a:gd name="T76" fmla="*/ 142 w 155"/>
                <a:gd name="T77" fmla="*/ 151 h 162"/>
                <a:gd name="T78" fmla="*/ 131 w 155"/>
                <a:gd name="T79" fmla="*/ 146 h 162"/>
                <a:gd name="T80" fmla="*/ 133 w 155"/>
                <a:gd name="T81" fmla="*/ 129 h 162"/>
                <a:gd name="T82" fmla="*/ 137 w 155"/>
                <a:gd name="T83" fmla="*/ 119 h 162"/>
                <a:gd name="T84" fmla="*/ 147 w 155"/>
                <a:gd name="T85" fmla="*/ 117 h 162"/>
                <a:gd name="T86" fmla="*/ 142 w 155"/>
                <a:gd name="T87" fmla="*/ 10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" h="162">
                  <a:moveTo>
                    <a:pt x="142" y="107"/>
                  </a:moveTo>
                  <a:cubicBezTo>
                    <a:pt x="137" y="105"/>
                    <a:pt x="136" y="77"/>
                    <a:pt x="138" y="76"/>
                  </a:cubicBezTo>
                  <a:cubicBezTo>
                    <a:pt x="138" y="76"/>
                    <a:pt x="138" y="76"/>
                    <a:pt x="139" y="77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7" y="70"/>
                    <a:pt x="136" y="69"/>
                    <a:pt x="136" y="68"/>
                  </a:cubicBezTo>
                  <a:cubicBezTo>
                    <a:pt x="136" y="65"/>
                    <a:pt x="138" y="65"/>
                    <a:pt x="138" y="65"/>
                  </a:cubicBezTo>
                  <a:cubicBezTo>
                    <a:pt x="138" y="65"/>
                    <a:pt x="137" y="61"/>
                    <a:pt x="140" y="60"/>
                  </a:cubicBezTo>
                  <a:cubicBezTo>
                    <a:pt x="140" y="60"/>
                    <a:pt x="140" y="59"/>
                    <a:pt x="141" y="59"/>
                  </a:cubicBezTo>
                  <a:cubicBezTo>
                    <a:pt x="142" y="58"/>
                    <a:pt x="142" y="55"/>
                    <a:pt x="142" y="53"/>
                  </a:cubicBezTo>
                  <a:cubicBezTo>
                    <a:pt x="142" y="51"/>
                    <a:pt x="143" y="48"/>
                    <a:pt x="143" y="46"/>
                  </a:cubicBezTo>
                  <a:cubicBezTo>
                    <a:pt x="144" y="44"/>
                    <a:pt x="144" y="41"/>
                    <a:pt x="146" y="40"/>
                  </a:cubicBezTo>
                  <a:cubicBezTo>
                    <a:pt x="147" y="39"/>
                    <a:pt x="147" y="36"/>
                    <a:pt x="149" y="35"/>
                  </a:cubicBezTo>
                  <a:cubicBezTo>
                    <a:pt x="151" y="34"/>
                    <a:pt x="152" y="34"/>
                    <a:pt x="152" y="33"/>
                  </a:cubicBezTo>
                  <a:cubicBezTo>
                    <a:pt x="152" y="31"/>
                    <a:pt x="155" y="30"/>
                    <a:pt x="155" y="28"/>
                  </a:cubicBezTo>
                  <a:cubicBezTo>
                    <a:pt x="155" y="27"/>
                    <a:pt x="152" y="26"/>
                    <a:pt x="152" y="24"/>
                  </a:cubicBezTo>
                  <a:cubicBezTo>
                    <a:pt x="152" y="22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49" y="13"/>
                    <a:pt x="144" y="9"/>
                    <a:pt x="143" y="9"/>
                  </a:cubicBezTo>
                  <a:cubicBezTo>
                    <a:pt x="141" y="8"/>
                    <a:pt x="139" y="10"/>
                    <a:pt x="139" y="10"/>
                  </a:cubicBezTo>
                  <a:cubicBezTo>
                    <a:pt x="139" y="10"/>
                    <a:pt x="136" y="7"/>
                    <a:pt x="134" y="9"/>
                  </a:cubicBezTo>
                  <a:cubicBezTo>
                    <a:pt x="132" y="11"/>
                    <a:pt x="129" y="9"/>
                    <a:pt x="129" y="9"/>
                  </a:cubicBezTo>
                  <a:cubicBezTo>
                    <a:pt x="129" y="9"/>
                    <a:pt x="126" y="8"/>
                    <a:pt x="125" y="5"/>
                  </a:cubicBezTo>
                  <a:cubicBezTo>
                    <a:pt x="125" y="4"/>
                    <a:pt x="124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09" y="0"/>
                    <a:pt x="108" y="3"/>
                  </a:cubicBezTo>
                  <a:cubicBezTo>
                    <a:pt x="106" y="6"/>
                    <a:pt x="105" y="4"/>
                    <a:pt x="101" y="4"/>
                  </a:cubicBezTo>
                  <a:cubicBezTo>
                    <a:pt x="97" y="4"/>
                    <a:pt x="94" y="6"/>
                    <a:pt x="92" y="7"/>
                  </a:cubicBezTo>
                  <a:cubicBezTo>
                    <a:pt x="90" y="8"/>
                    <a:pt x="87" y="6"/>
                    <a:pt x="85" y="7"/>
                  </a:cubicBezTo>
                  <a:cubicBezTo>
                    <a:pt x="84" y="8"/>
                    <a:pt x="83" y="12"/>
                    <a:pt x="83" y="1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9"/>
                    <a:pt x="64" y="5"/>
                    <a:pt x="60" y="5"/>
                  </a:cubicBezTo>
                  <a:cubicBezTo>
                    <a:pt x="56" y="5"/>
                    <a:pt x="51" y="11"/>
                    <a:pt x="51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2" y="20"/>
                    <a:pt x="51" y="24"/>
                    <a:pt x="50" y="26"/>
                  </a:cubicBezTo>
                  <a:cubicBezTo>
                    <a:pt x="48" y="28"/>
                    <a:pt x="47" y="29"/>
                    <a:pt x="47" y="35"/>
                  </a:cubicBezTo>
                  <a:cubicBezTo>
                    <a:pt x="47" y="40"/>
                    <a:pt x="40" y="48"/>
                    <a:pt x="40" y="52"/>
                  </a:cubicBezTo>
                  <a:cubicBezTo>
                    <a:pt x="40" y="57"/>
                    <a:pt x="33" y="59"/>
                    <a:pt x="33" y="62"/>
                  </a:cubicBezTo>
                  <a:cubicBezTo>
                    <a:pt x="33" y="64"/>
                    <a:pt x="33" y="70"/>
                    <a:pt x="33" y="76"/>
                  </a:cubicBezTo>
                  <a:cubicBezTo>
                    <a:pt x="33" y="82"/>
                    <a:pt x="30" y="77"/>
                    <a:pt x="30" y="82"/>
                  </a:cubicBezTo>
                  <a:cubicBezTo>
                    <a:pt x="30" y="87"/>
                    <a:pt x="27" y="84"/>
                    <a:pt x="24" y="87"/>
                  </a:cubicBezTo>
                  <a:cubicBezTo>
                    <a:pt x="22" y="89"/>
                    <a:pt x="21" y="90"/>
                    <a:pt x="21" y="87"/>
                  </a:cubicBezTo>
                  <a:cubicBezTo>
                    <a:pt x="21" y="85"/>
                    <a:pt x="17" y="84"/>
                    <a:pt x="14" y="87"/>
                  </a:cubicBezTo>
                  <a:cubicBezTo>
                    <a:pt x="11" y="89"/>
                    <a:pt x="10" y="87"/>
                    <a:pt x="8" y="86"/>
                  </a:cubicBezTo>
                  <a:cubicBezTo>
                    <a:pt x="7" y="86"/>
                    <a:pt x="4" y="88"/>
                    <a:pt x="0" y="90"/>
                  </a:cubicBezTo>
                  <a:cubicBezTo>
                    <a:pt x="2" y="94"/>
                    <a:pt x="3" y="97"/>
                    <a:pt x="3" y="100"/>
                  </a:cubicBezTo>
                  <a:cubicBezTo>
                    <a:pt x="3" y="100"/>
                    <a:pt x="3" y="100"/>
                    <a:pt x="4" y="101"/>
                  </a:cubicBezTo>
                  <a:cubicBezTo>
                    <a:pt x="5" y="99"/>
                    <a:pt x="7" y="98"/>
                    <a:pt x="8" y="98"/>
                  </a:cubicBezTo>
                  <a:cubicBezTo>
                    <a:pt x="11" y="98"/>
                    <a:pt x="36" y="98"/>
                    <a:pt x="36" y="98"/>
                  </a:cubicBezTo>
                  <a:cubicBezTo>
                    <a:pt x="36" y="98"/>
                    <a:pt x="38" y="102"/>
                    <a:pt x="37" y="105"/>
                  </a:cubicBezTo>
                  <a:cubicBezTo>
                    <a:pt x="36" y="108"/>
                    <a:pt x="39" y="107"/>
                    <a:pt x="40" y="111"/>
                  </a:cubicBezTo>
                  <a:cubicBezTo>
                    <a:pt x="42" y="116"/>
                    <a:pt x="44" y="118"/>
                    <a:pt x="47" y="117"/>
                  </a:cubicBezTo>
                  <a:cubicBezTo>
                    <a:pt x="51" y="115"/>
                    <a:pt x="56" y="115"/>
                    <a:pt x="57" y="115"/>
                  </a:cubicBezTo>
                  <a:cubicBezTo>
                    <a:pt x="59" y="115"/>
                    <a:pt x="58" y="109"/>
                    <a:pt x="61" y="108"/>
                  </a:cubicBezTo>
                  <a:cubicBezTo>
                    <a:pt x="63" y="107"/>
                    <a:pt x="67" y="108"/>
                    <a:pt x="67" y="108"/>
                  </a:cubicBezTo>
                  <a:cubicBezTo>
                    <a:pt x="67" y="108"/>
                    <a:pt x="68" y="110"/>
                    <a:pt x="71" y="110"/>
                  </a:cubicBezTo>
                  <a:cubicBezTo>
                    <a:pt x="75" y="110"/>
                    <a:pt x="77" y="108"/>
                    <a:pt x="77" y="111"/>
                  </a:cubicBezTo>
                  <a:cubicBezTo>
                    <a:pt x="77" y="113"/>
                    <a:pt x="77" y="116"/>
                    <a:pt x="78" y="117"/>
                  </a:cubicBezTo>
                  <a:cubicBezTo>
                    <a:pt x="80" y="118"/>
                    <a:pt x="76" y="128"/>
                    <a:pt x="77" y="129"/>
                  </a:cubicBezTo>
                  <a:cubicBezTo>
                    <a:pt x="79" y="131"/>
                    <a:pt x="82" y="134"/>
                    <a:pt x="81" y="136"/>
                  </a:cubicBezTo>
                  <a:cubicBezTo>
                    <a:pt x="81" y="138"/>
                    <a:pt x="80" y="142"/>
                    <a:pt x="81" y="143"/>
                  </a:cubicBezTo>
                  <a:cubicBezTo>
                    <a:pt x="83" y="143"/>
                    <a:pt x="83" y="141"/>
                    <a:pt x="86" y="141"/>
                  </a:cubicBezTo>
                  <a:cubicBezTo>
                    <a:pt x="89" y="141"/>
                    <a:pt x="91" y="141"/>
                    <a:pt x="93" y="140"/>
                  </a:cubicBezTo>
                  <a:cubicBezTo>
                    <a:pt x="94" y="139"/>
                    <a:pt x="95" y="140"/>
                    <a:pt x="96" y="140"/>
                  </a:cubicBezTo>
                  <a:cubicBezTo>
                    <a:pt x="97" y="140"/>
                    <a:pt x="98" y="142"/>
                    <a:pt x="98" y="142"/>
                  </a:cubicBezTo>
                  <a:cubicBezTo>
                    <a:pt x="98" y="142"/>
                    <a:pt x="99" y="145"/>
                    <a:pt x="100" y="144"/>
                  </a:cubicBezTo>
                  <a:cubicBezTo>
                    <a:pt x="102" y="143"/>
                    <a:pt x="106" y="142"/>
                    <a:pt x="105" y="143"/>
                  </a:cubicBezTo>
                  <a:cubicBezTo>
                    <a:pt x="105" y="145"/>
                    <a:pt x="106" y="148"/>
                    <a:pt x="108" y="148"/>
                  </a:cubicBezTo>
                  <a:cubicBezTo>
                    <a:pt x="109" y="147"/>
                    <a:pt x="113" y="150"/>
                    <a:pt x="115" y="150"/>
                  </a:cubicBezTo>
                  <a:cubicBezTo>
                    <a:pt x="117" y="150"/>
                    <a:pt x="119" y="150"/>
                    <a:pt x="119" y="149"/>
                  </a:cubicBezTo>
                  <a:cubicBezTo>
                    <a:pt x="119" y="148"/>
                    <a:pt x="121" y="146"/>
                    <a:pt x="122" y="147"/>
                  </a:cubicBezTo>
                  <a:cubicBezTo>
                    <a:pt x="123" y="149"/>
                    <a:pt x="124" y="152"/>
                    <a:pt x="126" y="152"/>
                  </a:cubicBezTo>
                  <a:cubicBezTo>
                    <a:pt x="128" y="152"/>
                    <a:pt x="133" y="152"/>
                    <a:pt x="133" y="154"/>
                  </a:cubicBezTo>
                  <a:cubicBezTo>
                    <a:pt x="133" y="155"/>
                    <a:pt x="134" y="159"/>
                    <a:pt x="136" y="161"/>
                  </a:cubicBezTo>
                  <a:cubicBezTo>
                    <a:pt x="138" y="162"/>
                    <a:pt x="142" y="161"/>
                    <a:pt x="142" y="161"/>
                  </a:cubicBezTo>
                  <a:cubicBezTo>
                    <a:pt x="142" y="161"/>
                    <a:pt x="143" y="160"/>
                    <a:pt x="143" y="157"/>
                  </a:cubicBezTo>
                  <a:cubicBezTo>
                    <a:pt x="143" y="154"/>
                    <a:pt x="143" y="151"/>
                    <a:pt x="142" y="151"/>
                  </a:cubicBezTo>
                  <a:cubicBezTo>
                    <a:pt x="141" y="151"/>
                    <a:pt x="139" y="154"/>
                    <a:pt x="137" y="153"/>
                  </a:cubicBezTo>
                  <a:cubicBezTo>
                    <a:pt x="134" y="152"/>
                    <a:pt x="132" y="147"/>
                    <a:pt x="131" y="146"/>
                  </a:cubicBezTo>
                  <a:cubicBezTo>
                    <a:pt x="130" y="145"/>
                    <a:pt x="133" y="141"/>
                    <a:pt x="133" y="138"/>
                  </a:cubicBezTo>
                  <a:cubicBezTo>
                    <a:pt x="133" y="136"/>
                    <a:pt x="135" y="130"/>
                    <a:pt x="133" y="129"/>
                  </a:cubicBezTo>
                  <a:cubicBezTo>
                    <a:pt x="132" y="128"/>
                    <a:pt x="133" y="126"/>
                    <a:pt x="135" y="124"/>
                  </a:cubicBezTo>
                  <a:cubicBezTo>
                    <a:pt x="136" y="123"/>
                    <a:pt x="134" y="119"/>
                    <a:pt x="137" y="119"/>
                  </a:cubicBezTo>
                  <a:cubicBezTo>
                    <a:pt x="140" y="119"/>
                    <a:pt x="145" y="119"/>
                    <a:pt x="147" y="11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7" y="117"/>
                    <a:pt x="148" y="116"/>
                    <a:pt x="148" y="116"/>
                  </a:cubicBezTo>
                  <a:cubicBezTo>
                    <a:pt x="146" y="113"/>
                    <a:pt x="144" y="108"/>
                    <a:pt x="142" y="1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69" name="Freeform 165">
              <a:extLst>
                <a:ext uri="{FF2B5EF4-FFF2-40B4-BE49-F238E27FC236}">
                  <a16:creationId xmlns:a16="http://schemas.microsoft.com/office/drawing/2014/main" id="{E02E716C-1829-909C-01AC-F4567C51E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825" y="4440354"/>
              <a:ext cx="33995" cy="50123"/>
            </a:xfrm>
            <a:custGeom>
              <a:avLst/>
              <a:gdLst>
                <a:gd name="T0" fmla="*/ 1 w 13"/>
                <a:gd name="T1" fmla="*/ 9 h 17"/>
                <a:gd name="T2" fmla="*/ 3 w 13"/>
                <a:gd name="T3" fmla="*/ 17 h 17"/>
                <a:gd name="T4" fmla="*/ 6 w 13"/>
                <a:gd name="T5" fmla="*/ 15 h 17"/>
                <a:gd name="T6" fmla="*/ 13 w 13"/>
                <a:gd name="T7" fmla="*/ 5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2 w 13"/>
                <a:gd name="T15" fmla="*/ 2 h 17"/>
                <a:gd name="T16" fmla="*/ 0 w 13"/>
                <a:gd name="T17" fmla="*/ 2 h 17"/>
                <a:gd name="T18" fmla="*/ 0 w 13"/>
                <a:gd name="T19" fmla="*/ 2 h 17"/>
                <a:gd name="T20" fmla="*/ 1 w 13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9"/>
                  </a:moveTo>
                  <a:cubicBezTo>
                    <a:pt x="1" y="10"/>
                    <a:pt x="2" y="14"/>
                    <a:pt x="3" y="17"/>
                  </a:cubicBezTo>
                  <a:cubicBezTo>
                    <a:pt x="4" y="16"/>
                    <a:pt x="6" y="16"/>
                    <a:pt x="6" y="15"/>
                  </a:cubicBezTo>
                  <a:cubicBezTo>
                    <a:pt x="8" y="14"/>
                    <a:pt x="13" y="5"/>
                    <a:pt x="13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7" y="3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0" name="Freeform 166">
              <a:extLst>
                <a:ext uri="{FF2B5EF4-FFF2-40B4-BE49-F238E27FC236}">
                  <a16:creationId xmlns:a16="http://schemas.microsoft.com/office/drawing/2014/main" id="{F09CAB4C-971B-B272-6B11-9BC8025D4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662" y="4644607"/>
              <a:ext cx="233580" cy="427302"/>
            </a:xfrm>
            <a:custGeom>
              <a:avLst/>
              <a:gdLst>
                <a:gd name="T0" fmla="*/ 89 w 90"/>
                <a:gd name="T1" fmla="*/ 37 h 144"/>
                <a:gd name="T2" fmla="*/ 87 w 90"/>
                <a:gd name="T3" fmla="*/ 21 h 144"/>
                <a:gd name="T4" fmla="*/ 86 w 90"/>
                <a:gd name="T5" fmla="*/ 1 h 144"/>
                <a:gd name="T6" fmla="*/ 86 w 90"/>
                <a:gd name="T7" fmla="*/ 0 h 144"/>
                <a:gd name="T8" fmla="*/ 77 w 90"/>
                <a:gd name="T9" fmla="*/ 5 h 144"/>
                <a:gd name="T10" fmla="*/ 71 w 90"/>
                <a:gd name="T11" fmla="*/ 6 h 144"/>
                <a:gd name="T12" fmla="*/ 66 w 90"/>
                <a:gd name="T13" fmla="*/ 6 h 144"/>
                <a:gd name="T14" fmla="*/ 64 w 90"/>
                <a:gd name="T15" fmla="*/ 9 h 144"/>
                <a:gd name="T16" fmla="*/ 59 w 90"/>
                <a:gd name="T17" fmla="*/ 10 h 144"/>
                <a:gd name="T18" fmla="*/ 51 w 90"/>
                <a:gd name="T19" fmla="*/ 11 h 144"/>
                <a:gd name="T20" fmla="*/ 49 w 90"/>
                <a:gd name="T21" fmla="*/ 8 h 144"/>
                <a:gd name="T22" fmla="*/ 44 w 90"/>
                <a:gd name="T23" fmla="*/ 9 h 144"/>
                <a:gd name="T24" fmla="*/ 39 w 90"/>
                <a:gd name="T25" fmla="*/ 9 h 144"/>
                <a:gd name="T26" fmla="*/ 39 w 90"/>
                <a:gd name="T27" fmla="*/ 12 h 144"/>
                <a:gd name="T28" fmla="*/ 42 w 90"/>
                <a:gd name="T29" fmla="*/ 30 h 144"/>
                <a:gd name="T30" fmla="*/ 47 w 90"/>
                <a:gd name="T31" fmla="*/ 35 h 144"/>
                <a:gd name="T32" fmla="*/ 48 w 90"/>
                <a:gd name="T33" fmla="*/ 43 h 144"/>
                <a:gd name="T34" fmla="*/ 43 w 90"/>
                <a:gd name="T35" fmla="*/ 49 h 144"/>
                <a:gd name="T36" fmla="*/ 42 w 90"/>
                <a:gd name="T37" fmla="*/ 56 h 144"/>
                <a:gd name="T38" fmla="*/ 34 w 90"/>
                <a:gd name="T39" fmla="*/ 46 h 144"/>
                <a:gd name="T40" fmla="*/ 36 w 90"/>
                <a:gd name="T41" fmla="*/ 35 h 144"/>
                <a:gd name="T42" fmla="*/ 29 w 90"/>
                <a:gd name="T43" fmla="*/ 34 h 144"/>
                <a:gd name="T44" fmla="*/ 24 w 90"/>
                <a:gd name="T45" fmla="*/ 30 h 144"/>
                <a:gd name="T46" fmla="*/ 0 w 90"/>
                <a:gd name="T47" fmla="*/ 39 h 144"/>
                <a:gd name="T48" fmla="*/ 2 w 90"/>
                <a:gd name="T49" fmla="*/ 45 h 144"/>
                <a:gd name="T50" fmla="*/ 1 w 90"/>
                <a:gd name="T51" fmla="*/ 45 h 144"/>
                <a:gd name="T52" fmla="*/ 3 w 90"/>
                <a:gd name="T53" fmla="*/ 48 h 144"/>
                <a:gd name="T54" fmla="*/ 14 w 90"/>
                <a:gd name="T55" fmla="*/ 50 h 144"/>
                <a:gd name="T56" fmla="*/ 23 w 90"/>
                <a:gd name="T57" fmla="*/ 54 h 144"/>
                <a:gd name="T58" fmla="*/ 24 w 90"/>
                <a:gd name="T59" fmla="*/ 67 h 144"/>
                <a:gd name="T60" fmla="*/ 21 w 90"/>
                <a:gd name="T61" fmla="*/ 74 h 144"/>
                <a:gd name="T62" fmla="*/ 24 w 90"/>
                <a:gd name="T63" fmla="*/ 80 h 144"/>
                <a:gd name="T64" fmla="*/ 19 w 90"/>
                <a:gd name="T65" fmla="*/ 87 h 144"/>
                <a:gd name="T66" fmla="*/ 17 w 90"/>
                <a:gd name="T67" fmla="*/ 95 h 144"/>
                <a:gd name="T68" fmla="*/ 9 w 90"/>
                <a:gd name="T69" fmla="*/ 103 h 144"/>
                <a:gd name="T70" fmla="*/ 9 w 90"/>
                <a:gd name="T71" fmla="*/ 104 h 144"/>
                <a:gd name="T72" fmla="*/ 14 w 90"/>
                <a:gd name="T73" fmla="*/ 119 h 144"/>
                <a:gd name="T74" fmla="*/ 15 w 90"/>
                <a:gd name="T75" fmla="*/ 135 h 144"/>
                <a:gd name="T76" fmla="*/ 16 w 90"/>
                <a:gd name="T77" fmla="*/ 144 h 144"/>
                <a:gd name="T78" fmla="*/ 22 w 90"/>
                <a:gd name="T79" fmla="*/ 144 h 144"/>
                <a:gd name="T80" fmla="*/ 23 w 90"/>
                <a:gd name="T81" fmla="*/ 140 h 144"/>
                <a:gd name="T82" fmla="*/ 19 w 90"/>
                <a:gd name="T83" fmla="*/ 137 h 144"/>
                <a:gd name="T84" fmla="*/ 32 w 90"/>
                <a:gd name="T85" fmla="*/ 127 h 144"/>
                <a:gd name="T86" fmla="*/ 43 w 90"/>
                <a:gd name="T87" fmla="*/ 120 h 144"/>
                <a:gd name="T88" fmla="*/ 44 w 90"/>
                <a:gd name="T89" fmla="*/ 108 h 144"/>
                <a:gd name="T90" fmla="*/ 42 w 90"/>
                <a:gd name="T91" fmla="*/ 97 h 144"/>
                <a:gd name="T92" fmla="*/ 38 w 90"/>
                <a:gd name="T93" fmla="*/ 87 h 144"/>
                <a:gd name="T94" fmla="*/ 40 w 90"/>
                <a:gd name="T95" fmla="*/ 80 h 144"/>
                <a:gd name="T96" fmla="*/ 44 w 90"/>
                <a:gd name="T97" fmla="*/ 76 h 144"/>
                <a:gd name="T98" fmla="*/ 51 w 90"/>
                <a:gd name="T99" fmla="*/ 71 h 144"/>
                <a:gd name="T100" fmla="*/ 59 w 90"/>
                <a:gd name="T101" fmla="*/ 62 h 144"/>
                <a:gd name="T102" fmla="*/ 76 w 90"/>
                <a:gd name="T103" fmla="*/ 55 h 144"/>
                <a:gd name="T104" fmla="*/ 89 w 90"/>
                <a:gd name="T105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" h="144">
                  <a:moveTo>
                    <a:pt x="89" y="37"/>
                  </a:moveTo>
                  <a:cubicBezTo>
                    <a:pt x="88" y="35"/>
                    <a:pt x="87" y="25"/>
                    <a:pt x="87" y="21"/>
                  </a:cubicBezTo>
                  <a:cubicBezTo>
                    <a:pt x="88" y="17"/>
                    <a:pt x="86" y="6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2"/>
                    <a:pt x="78" y="4"/>
                    <a:pt x="77" y="5"/>
                  </a:cubicBezTo>
                  <a:cubicBezTo>
                    <a:pt x="77" y="6"/>
                    <a:pt x="73" y="5"/>
                    <a:pt x="71" y="6"/>
                  </a:cubicBezTo>
                  <a:cubicBezTo>
                    <a:pt x="69" y="8"/>
                    <a:pt x="68" y="7"/>
                    <a:pt x="66" y="6"/>
                  </a:cubicBezTo>
                  <a:cubicBezTo>
                    <a:pt x="65" y="6"/>
                    <a:pt x="64" y="8"/>
                    <a:pt x="64" y="9"/>
                  </a:cubicBezTo>
                  <a:cubicBezTo>
                    <a:pt x="63" y="11"/>
                    <a:pt x="60" y="10"/>
                    <a:pt x="59" y="10"/>
                  </a:cubicBezTo>
                  <a:cubicBezTo>
                    <a:pt x="57" y="10"/>
                    <a:pt x="53" y="11"/>
                    <a:pt x="51" y="11"/>
                  </a:cubicBezTo>
                  <a:cubicBezTo>
                    <a:pt x="50" y="11"/>
                    <a:pt x="51" y="9"/>
                    <a:pt x="49" y="8"/>
                  </a:cubicBezTo>
                  <a:cubicBezTo>
                    <a:pt x="47" y="8"/>
                    <a:pt x="45" y="9"/>
                    <a:pt x="44" y="9"/>
                  </a:cubicBezTo>
                  <a:cubicBezTo>
                    <a:pt x="43" y="9"/>
                    <a:pt x="41" y="9"/>
                    <a:pt x="39" y="9"/>
                  </a:cubicBezTo>
                  <a:cubicBezTo>
                    <a:pt x="39" y="10"/>
                    <a:pt x="39" y="11"/>
                    <a:pt x="39" y="12"/>
                  </a:cubicBezTo>
                  <a:cubicBezTo>
                    <a:pt x="37" y="16"/>
                    <a:pt x="42" y="26"/>
                    <a:pt x="42" y="30"/>
                  </a:cubicBezTo>
                  <a:cubicBezTo>
                    <a:pt x="44" y="31"/>
                    <a:pt x="46" y="33"/>
                    <a:pt x="47" y="35"/>
                  </a:cubicBezTo>
                  <a:cubicBezTo>
                    <a:pt x="50" y="37"/>
                    <a:pt x="47" y="37"/>
                    <a:pt x="48" y="43"/>
                  </a:cubicBezTo>
                  <a:cubicBezTo>
                    <a:pt x="48" y="49"/>
                    <a:pt x="45" y="47"/>
                    <a:pt x="43" y="49"/>
                  </a:cubicBezTo>
                  <a:cubicBezTo>
                    <a:pt x="41" y="51"/>
                    <a:pt x="43" y="55"/>
                    <a:pt x="42" y="56"/>
                  </a:cubicBezTo>
                  <a:cubicBezTo>
                    <a:pt x="42" y="58"/>
                    <a:pt x="35" y="48"/>
                    <a:pt x="34" y="46"/>
                  </a:cubicBezTo>
                  <a:cubicBezTo>
                    <a:pt x="34" y="45"/>
                    <a:pt x="37" y="39"/>
                    <a:pt x="36" y="35"/>
                  </a:cubicBezTo>
                  <a:cubicBezTo>
                    <a:pt x="35" y="32"/>
                    <a:pt x="31" y="34"/>
                    <a:pt x="29" y="34"/>
                  </a:cubicBezTo>
                  <a:cubicBezTo>
                    <a:pt x="28" y="34"/>
                    <a:pt x="24" y="30"/>
                    <a:pt x="24" y="30"/>
                  </a:cubicBezTo>
                  <a:cubicBezTo>
                    <a:pt x="23" y="30"/>
                    <a:pt x="0" y="39"/>
                    <a:pt x="0" y="3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10" y="48"/>
                    <a:pt x="14" y="50"/>
                  </a:cubicBezTo>
                  <a:cubicBezTo>
                    <a:pt x="17" y="52"/>
                    <a:pt x="22" y="53"/>
                    <a:pt x="23" y="54"/>
                  </a:cubicBezTo>
                  <a:cubicBezTo>
                    <a:pt x="24" y="54"/>
                    <a:pt x="23" y="63"/>
                    <a:pt x="24" y="67"/>
                  </a:cubicBezTo>
                  <a:cubicBezTo>
                    <a:pt x="24" y="71"/>
                    <a:pt x="19" y="72"/>
                    <a:pt x="21" y="74"/>
                  </a:cubicBezTo>
                  <a:cubicBezTo>
                    <a:pt x="24" y="76"/>
                    <a:pt x="22" y="80"/>
                    <a:pt x="24" y="80"/>
                  </a:cubicBezTo>
                  <a:cubicBezTo>
                    <a:pt x="25" y="81"/>
                    <a:pt x="21" y="86"/>
                    <a:pt x="19" y="87"/>
                  </a:cubicBezTo>
                  <a:cubicBezTo>
                    <a:pt x="18" y="88"/>
                    <a:pt x="19" y="92"/>
                    <a:pt x="17" y="95"/>
                  </a:cubicBezTo>
                  <a:cubicBezTo>
                    <a:pt x="16" y="97"/>
                    <a:pt x="12" y="101"/>
                    <a:pt x="9" y="103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0" y="105"/>
                    <a:pt x="12" y="118"/>
                    <a:pt x="14" y="119"/>
                  </a:cubicBezTo>
                  <a:cubicBezTo>
                    <a:pt x="17" y="121"/>
                    <a:pt x="15" y="134"/>
                    <a:pt x="15" y="135"/>
                  </a:cubicBezTo>
                  <a:cubicBezTo>
                    <a:pt x="15" y="136"/>
                    <a:pt x="16" y="144"/>
                    <a:pt x="16" y="144"/>
                  </a:cubicBezTo>
                  <a:cubicBezTo>
                    <a:pt x="16" y="144"/>
                    <a:pt x="19" y="144"/>
                    <a:pt x="22" y="144"/>
                  </a:cubicBezTo>
                  <a:cubicBezTo>
                    <a:pt x="22" y="142"/>
                    <a:pt x="23" y="141"/>
                    <a:pt x="23" y="140"/>
                  </a:cubicBezTo>
                  <a:cubicBezTo>
                    <a:pt x="23" y="136"/>
                    <a:pt x="20" y="139"/>
                    <a:pt x="19" y="137"/>
                  </a:cubicBezTo>
                  <a:cubicBezTo>
                    <a:pt x="18" y="134"/>
                    <a:pt x="25" y="129"/>
                    <a:pt x="32" y="127"/>
                  </a:cubicBezTo>
                  <a:cubicBezTo>
                    <a:pt x="40" y="124"/>
                    <a:pt x="42" y="123"/>
                    <a:pt x="43" y="120"/>
                  </a:cubicBezTo>
                  <a:cubicBezTo>
                    <a:pt x="44" y="118"/>
                    <a:pt x="43" y="111"/>
                    <a:pt x="44" y="108"/>
                  </a:cubicBezTo>
                  <a:cubicBezTo>
                    <a:pt x="45" y="105"/>
                    <a:pt x="43" y="104"/>
                    <a:pt x="42" y="97"/>
                  </a:cubicBezTo>
                  <a:cubicBezTo>
                    <a:pt x="42" y="91"/>
                    <a:pt x="39" y="90"/>
                    <a:pt x="38" y="87"/>
                  </a:cubicBezTo>
                  <a:cubicBezTo>
                    <a:pt x="37" y="83"/>
                    <a:pt x="38" y="81"/>
                    <a:pt x="40" y="80"/>
                  </a:cubicBezTo>
                  <a:cubicBezTo>
                    <a:pt x="42" y="80"/>
                    <a:pt x="42" y="79"/>
                    <a:pt x="44" y="76"/>
                  </a:cubicBezTo>
                  <a:cubicBezTo>
                    <a:pt x="45" y="73"/>
                    <a:pt x="47" y="74"/>
                    <a:pt x="51" y="71"/>
                  </a:cubicBezTo>
                  <a:cubicBezTo>
                    <a:pt x="54" y="69"/>
                    <a:pt x="54" y="66"/>
                    <a:pt x="59" y="62"/>
                  </a:cubicBezTo>
                  <a:cubicBezTo>
                    <a:pt x="65" y="58"/>
                    <a:pt x="71" y="58"/>
                    <a:pt x="76" y="55"/>
                  </a:cubicBezTo>
                  <a:cubicBezTo>
                    <a:pt x="81" y="52"/>
                    <a:pt x="90" y="39"/>
                    <a:pt x="89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1" name="Freeform 167">
              <a:extLst>
                <a:ext uri="{FF2B5EF4-FFF2-40B4-BE49-F238E27FC236}">
                  <a16:creationId xmlns:a16="http://schemas.microsoft.com/office/drawing/2014/main" id="{77F03165-A860-CEC5-8C70-3F911EC03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598" y="4401508"/>
              <a:ext cx="235774" cy="275678"/>
            </a:xfrm>
            <a:custGeom>
              <a:avLst/>
              <a:gdLst>
                <a:gd name="T0" fmla="*/ 85 w 91"/>
                <a:gd name="T1" fmla="*/ 75 h 93"/>
                <a:gd name="T2" fmla="*/ 82 w 91"/>
                <a:gd name="T3" fmla="*/ 66 h 93"/>
                <a:gd name="T4" fmla="*/ 81 w 91"/>
                <a:gd name="T5" fmla="*/ 59 h 93"/>
                <a:gd name="T6" fmla="*/ 83 w 91"/>
                <a:gd name="T7" fmla="*/ 53 h 93"/>
                <a:gd name="T8" fmla="*/ 78 w 91"/>
                <a:gd name="T9" fmla="*/ 46 h 93"/>
                <a:gd name="T10" fmla="*/ 82 w 91"/>
                <a:gd name="T11" fmla="*/ 33 h 93"/>
                <a:gd name="T12" fmla="*/ 68 w 91"/>
                <a:gd name="T13" fmla="*/ 23 h 93"/>
                <a:gd name="T14" fmla="*/ 68 w 91"/>
                <a:gd name="T15" fmla="*/ 18 h 93"/>
                <a:gd name="T16" fmla="*/ 37 w 91"/>
                <a:gd name="T17" fmla="*/ 1 h 93"/>
                <a:gd name="T18" fmla="*/ 33 w 91"/>
                <a:gd name="T19" fmla="*/ 9 h 93"/>
                <a:gd name="T20" fmla="*/ 33 w 91"/>
                <a:gd name="T21" fmla="*/ 14 h 93"/>
                <a:gd name="T22" fmla="*/ 19 w 91"/>
                <a:gd name="T23" fmla="*/ 13 h 93"/>
                <a:gd name="T24" fmla="*/ 19 w 91"/>
                <a:gd name="T25" fmla="*/ 0 h 93"/>
                <a:gd name="T26" fmla="*/ 12 w 91"/>
                <a:gd name="T27" fmla="*/ 1 h 93"/>
                <a:gd name="T28" fmla="*/ 8 w 91"/>
                <a:gd name="T29" fmla="*/ 2 h 93"/>
                <a:gd name="T30" fmla="*/ 10 w 91"/>
                <a:gd name="T31" fmla="*/ 5 h 93"/>
                <a:gd name="T32" fmla="*/ 11 w 91"/>
                <a:gd name="T33" fmla="*/ 11 h 93"/>
                <a:gd name="T34" fmla="*/ 8 w 91"/>
                <a:gd name="T35" fmla="*/ 13 h 93"/>
                <a:gd name="T36" fmla="*/ 8 w 91"/>
                <a:gd name="T37" fmla="*/ 17 h 93"/>
                <a:gd name="T38" fmla="*/ 10 w 91"/>
                <a:gd name="T39" fmla="*/ 18 h 93"/>
                <a:gd name="T40" fmla="*/ 3 w 91"/>
                <a:gd name="T41" fmla="*/ 28 h 93"/>
                <a:gd name="T42" fmla="*/ 0 w 91"/>
                <a:gd name="T43" fmla="*/ 30 h 93"/>
                <a:gd name="T44" fmla="*/ 5 w 91"/>
                <a:gd name="T45" fmla="*/ 46 h 93"/>
                <a:gd name="T46" fmla="*/ 9 w 91"/>
                <a:gd name="T47" fmla="*/ 58 h 93"/>
                <a:gd name="T48" fmla="*/ 11 w 91"/>
                <a:gd name="T49" fmla="*/ 64 h 93"/>
                <a:gd name="T50" fmla="*/ 7 w 91"/>
                <a:gd name="T51" fmla="*/ 61 h 93"/>
                <a:gd name="T52" fmla="*/ 6 w 91"/>
                <a:gd name="T53" fmla="*/ 62 h 93"/>
                <a:gd name="T54" fmla="*/ 6 w 91"/>
                <a:gd name="T55" fmla="*/ 62 h 93"/>
                <a:gd name="T56" fmla="*/ 12 w 91"/>
                <a:gd name="T57" fmla="*/ 66 h 93"/>
                <a:gd name="T58" fmla="*/ 20 w 91"/>
                <a:gd name="T59" fmla="*/ 69 h 93"/>
                <a:gd name="T60" fmla="*/ 30 w 91"/>
                <a:gd name="T61" fmla="*/ 74 h 93"/>
                <a:gd name="T62" fmla="*/ 31 w 91"/>
                <a:gd name="T63" fmla="*/ 74 h 93"/>
                <a:gd name="T64" fmla="*/ 37 w 91"/>
                <a:gd name="T65" fmla="*/ 74 h 93"/>
                <a:gd name="T66" fmla="*/ 38 w 91"/>
                <a:gd name="T67" fmla="*/ 74 h 93"/>
                <a:gd name="T68" fmla="*/ 44 w 91"/>
                <a:gd name="T69" fmla="*/ 91 h 93"/>
                <a:gd name="T70" fmla="*/ 49 w 91"/>
                <a:gd name="T71" fmla="*/ 91 h 93"/>
                <a:gd name="T72" fmla="*/ 54 w 91"/>
                <a:gd name="T73" fmla="*/ 90 h 93"/>
                <a:gd name="T74" fmla="*/ 56 w 91"/>
                <a:gd name="T75" fmla="*/ 93 h 93"/>
                <a:gd name="T76" fmla="*/ 64 w 91"/>
                <a:gd name="T77" fmla="*/ 92 h 93"/>
                <a:gd name="T78" fmla="*/ 69 w 91"/>
                <a:gd name="T79" fmla="*/ 91 h 93"/>
                <a:gd name="T80" fmla="*/ 71 w 91"/>
                <a:gd name="T81" fmla="*/ 88 h 93"/>
                <a:gd name="T82" fmla="*/ 76 w 91"/>
                <a:gd name="T83" fmla="*/ 88 h 93"/>
                <a:gd name="T84" fmla="*/ 82 w 91"/>
                <a:gd name="T85" fmla="*/ 87 h 93"/>
                <a:gd name="T86" fmla="*/ 91 w 91"/>
                <a:gd name="T87" fmla="*/ 82 h 93"/>
                <a:gd name="T88" fmla="*/ 85 w 91"/>
                <a:gd name="T8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1" h="93">
                  <a:moveTo>
                    <a:pt x="85" y="75"/>
                  </a:moveTo>
                  <a:cubicBezTo>
                    <a:pt x="85" y="69"/>
                    <a:pt x="82" y="69"/>
                    <a:pt x="82" y="66"/>
                  </a:cubicBezTo>
                  <a:cubicBezTo>
                    <a:pt x="82" y="62"/>
                    <a:pt x="83" y="59"/>
                    <a:pt x="81" y="59"/>
                  </a:cubicBezTo>
                  <a:cubicBezTo>
                    <a:pt x="80" y="59"/>
                    <a:pt x="81" y="56"/>
                    <a:pt x="83" y="53"/>
                  </a:cubicBezTo>
                  <a:cubicBezTo>
                    <a:pt x="85" y="50"/>
                    <a:pt x="79" y="49"/>
                    <a:pt x="78" y="46"/>
                  </a:cubicBezTo>
                  <a:cubicBezTo>
                    <a:pt x="78" y="44"/>
                    <a:pt x="80" y="39"/>
                    <a:pt x="82" y="33"/>
                  </a:cubicBezTo>
                  <a:cubicBezTo>
                    <a:pt x="75" y="28"/>
                    <a:pt x="68" y="23"/>
                    <a:pt x="68" y="23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5"/>
                    <a:pt x="35" y="8"/>
                    <a:pt x="33" y="9"/>
                  </a:cubicBezTo>
                  <a:cubicBezTo>
                    <a:pt x="30" y="10"/>
                    <a:pt x="36" y="13"/>
                    <a:pt x="33" y="14"/>
                  </a:cubicBezTo>
                  <a:cubicBezTo>
                    <a:pt x="30" y="14"/>
                    <a:pt x="24" y="11"/>
                    <a:pt x="19" y="13"/>
                  </a:cubicBezTo>
                  <a:cubicBezTo>
                    <a:pt x="16" y="14"/>
                    <a:pt x="17" y="7"/>
                    <a:pt x="19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0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9"/>
                    <a:pt x="11" y="11"/>
                  </a:cubicBezTo>
                  <a:cubicBezTo>
                    <a:pt x="11" y="12"/>
                    <a:pt x="9" y="12"/>
                    <a:pt x="8" y="13"/>
                  </a:cubicBezTo>
                  <a:cubicBezTo>
                    <a:pt x="8" y="15"/>
                    <a:pt x="8" y="17"/>
                    <a:pt x="8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5" y="27"/>
                    <a:pt x="3" y="28"/>
                  </a:cubicBezTo>
                  <a:cubicBezTo>
                    <a:pt x="3" y="29"/>
                    <a:pt x="1" y="29"/>
                    <a:pt x="0" y="30"/>
                  </a:cubicBezTo>
                  <a:cubicBezTo>
                    <a:pt x="1" y="37"/>
                    <a:pt x="3" y="44"/>
                    <a:pt x="5" y="46"/>
                  </a:cubicBezTo>
                  <a:cubicBezTo>
                    <a:pt x="9" y="50"/>
                    <a:pt x="8" y="55"/>
                    <a:pt x="9" y="58"/>
                  </a:cubicBezTo>
                  <a:cubicBezTo>
                    <a:pt x="10" y="60"/>
                    <a:pt x="14" y="63"/>
                    <a:pt x="11" y="64"/>
                  </a:cubicBezTo>
                  <a:cubicBezTo>
                    <a:pt x="10" y="65"/>
                    <a:pt x="8" y="63"/>
                    <a:pt x="7" y="61"/>
                  </a:cubicBezTo>
                  <a:cubicBezTo>
                    <a:pt x="7" y="61"/>
                    <a:pt x="6" y="62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8" y="64"/>
                    <a:pt x="11" y="66"/>
                    <a:pt x="12" y="66"/>
                  </a:cubicBezTo>
                  <a:cubicBezTo>
                    <a:pt x="14" y="66"/>
                    <a:pt x="18" y="68"/>
                    <a:pt x="20" y="69"/>
                  </a:cubicBezTo>
                  <a:cubicBezTo>
                    <a:pt x="22" y="69"/>
                    <a:pt x="30" y="72"/>
                    <a:pt x="30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4"/>
                    <a:pt x="35" y="74"/>
                    <a:pt x="37" y="74"/>
                  </a:cubicBezTo>
                  <a:cubicBezTo>
                    <a:pt x="37" y="74"/>
                    <a:pt x="37" y="74"/>
                    <a:pt x="38" y="74"/>
                  </a:cubicBezTo>
                  <a:cubicBezTo>
                    <a:pt x="41" y="74"/>
                    <a:pt x="44" y="85"/>
                    <a:pt x="44" y="91"/>
                  </a:cubicBezTo>
                  <a:cubicBezTo>
                    <a:pt x="46" y="91"/>
                    <a:pt x="48" y="91"/>
                    <a:pt x="49" y="91"/>
                  </a:cubicBezTo>
                  <a:cubicBezTo>
                    <a:pt x="50" y="91"/>
                    <a:pt x="52" y="90"/>
                    <a:pt x="54" y="90"/>
                  </a:cubicBezTo>
                  <a:cubicBezTo>
                    <a:pt x="56" y="91"/>
                    <a:pt x="55" y="93"/>
                    <a:pt x="56" y="93"/>
                  </a:cubicBezTo>
                  <a:cubicBezTo>
                    <a:pt x="58" y="93"/>
                    <a:pt x="62" y="92"/>
                    <a:pt x="64" y="92"/>
                  </a:cubicBezTo>
                  <a:cubicBezTo>
                    <a:pt x="65" y="92"/>
                    <a:pt x="68" y="93"/>
                    <a:pt x="69" y="91"/>
                  </a:cubicBezTo>
                  <a:cubicBezTo>
                    <a:pt x="69" y="90"/>
                    <a:pt x="70" y="88"/>
                    <a:pt x="71" y="88"/>
                  </a:cubicBezTo>
                  <a:cubicBezTo>
                    <a:pt x="73" y="89"/>
                    <a:pt x="74" y="90"/>
                    <a:pt x="76" y="88"/>
                  </a:cubicBezTo>
                  <a:cubicBezTo>
                    <a:pt x="78" y="87"/>
                    <a:pt x="82" y="88"/>
                    <a:pt x="82" y="87"/>
                  </a:cubicBezTo>
                  <a:cubicBezTo>
                    <a:pt x="83" y="86"/>
                    <a:pt x="87" y="84"/>
                    <a:pt x="91" y="82"/>
                  </a:cubicBezTo>
                  <a:cubicBezTo>
                    <a:pt x="91" y="77"/>
                    <a:pt x="86" y="80"/>
                    <a:pt x="85" y="7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2" name="Freeform 168">
              <a:extLst>
                <a:ext uri="{FF2B5EF4-FFF2-40B4-BE49-F238E27FC236}">
                  <a16:creationId xmlns:a16="http://schemas.microsoft.com/office/drawing/2014/main" id="{498FD0AF-F877-D7C2-2E29-F642488D3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4684" y="4620798"/>
              <a:ext cx="73474" cy="196735"/>
            </a:xfrm>
            <a:custGeom>
              <a:avLst/>
              <a:gdLst>
                <a:gd name="T0" fmla="*/ 25 w 28"/>
                <a:gd name="T1" fmla="*/ 43 h 66"/>
                <a:gd name="T2" fmla="*/ 20 w 28"/>
                <a:gd name="T3" fmla="*/ 38 h 66"/>
                <a:gd name="T4" fmla="*/ 20 w 28"/>
                <a:gd name="T5" fmla="*/ 39 h 66"/>
                <a:gd name="T6" fmla="*/ 11 w 28"/>
                <a:gd name="T7" fmla="*/ 26 h 66"/>
                <a:gd name="T8" fmla="*/ 12 w 28"/>
                <a:gd name="T9" fmla="*/ 11 h 66"/>
                <a:gd name="T10" fmla="*/ 10 w 28"/>
                <a:gd name="T11" fmla="*/ 0 h 66"/>
                <a:gd name="T12" fmla="*/ 4 w 28"/>
                <a:gd name="T13" fmla="*/ 0 h 66"/>
                <a:gd name="T14" fmla="*/ 7 w 28"/>
                <a:gd name="T15" fmla="*/ 9 h 66"/>
                <a:gd name="T16" fmla="*/ 4 w 28"/>
                <a:gd name="T17" fmla="*/ 10 h 66"/>
                <a:gd name="T18" fmla="*/ 5 w 28"/>
                <a:gd name="T19" fmla="*/ 24 h 66"/>
                <a:gd name="T20" fmla="*/ 1 w 28"/>
                <a:gd name="T21" fmla="*/ 26 h 66"/>
                <a:gd name="T22" fmla="*/ 0 w 28"/>
                <a:gd name="T23" fmla="*/ 34 h 66"/>
                <a:gd name="T24" fmla="*/ 2 w 28"/>
                <a:gd name="T25" fmla="*/ 38 h 66"/>
                <a:gd name="T26" fmla="*/ 2 w 28"/>
                <a:gd name="T27" fmla="*/ 38 h 66"/>
                <a:gd name="T28" fmla="*/ 7 w 28"/>
                <a:gd name="T29" fmla="*/ 42 h 66"/>
                <a:gd name="T30" fmla="*/ 14 w 28"/>
                <a:gd name="T31" fmla="*/ 43 h 66"/>
                <a:gd name="T32" fmla="*/ 12 w 28"/>
                <a:gd name="T33" fmla="*/ 54 h 66"/>
                <a:gd name="T34" fmla="*/ 20 w 28"/>
                <a:gd name="T35" fmla="*/ 64 h 66"/>
                <a:gd name="T36" fmla="*/ 21 w 28"/>
                <a:gd name="T37" fmla="*/ 57 h 66"/>
                <a:gd name="T38" fmla="*/ 26 w 28"/>
                <a:gd name="T39" fmla="*/ 51 h 66"/>
                <a:gd name="T40" fmla="*/ 25 w 28"/>
                <a:gd name="T41" fmla="*/ 4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66">
                  <a:moveTo>
                    <a:pt x="25" y="43"/>
                  </a:moveTo>
                  <a:cubicBezTo>
                    <a:pt x="24" y="41"/>
                    <a:pt x="22" y="39"/>
                    <a:pt x="20" y="38"/>
                  </a:cubicBezTo>
                  <a:cubicBezTo>
                    <a:pt x="20" y="38"/>
                    <a:pt x="20" y="39"/>
                    <a:pt x="20" y="39"/>
                  </a:cubicBezTo>
                  <a:cubicBezTo>
                    <a:pt x="18" y="42"/>
                    <a:pt x="12" y="32"/>
                    <a:pt x="11" y="26"/>
                  </a:cubicBezTo>
                  <a:cubicBezTo>
                    <a:pt x="10" y="20"/>
                    <a:pt x="14" y="17"/>
                    <a:pt x="12" y="11"/>
                  </a:cubicBezTo>
                  <a:cubicBezTo>
                    <a:pt x="10" y="6"/>
                    <a:pt x="8" y="2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3"/>
                    <a:pt x="7" y="7"/>
                    <a:pt x="7" y="9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3" y="12"/>
                    <a:pt x="3" y="22"/>
                    <a:pt x="5" y="24"/>
                  </a:cubicBezTo>
                  <a:cubicBezTo>
                    <a:pt x="7" y="26"/>
                    <a:pt x="1" y="25"/>
                    <a:pt x="1" y="26"/>
                  </a:cubicBezTo>
                  <a:cubicBezTo>
                    <a:pt x="1" y="28"/>
                    <a:pt x="1" y="34"/>
                    <a:pt x="0" y="34"/>
                  </a:cubicBezTo>
                  <a:cubicBezTo>
                    <a:pt x="0" y="35"/>
                    <a:pt x="1" y="36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6" y="42"/>
                    <a:pt x="7" y="42"/>
                  </a:cubicBezTo>
                  <a:cubicBezTo>
                    <a:pt x="9" y="42"/>
                    <a:pt x="13" y="40"/>
                    <a:pt x="14" y="43"/>
                  </a:cubicBezTo>
                  <a:cubicBezTo>
                    <a:pt x="15" y="47"/>
                    <a:pt x="12" y="53"/>
                    <a:pt x="12" y="54"/>
                  </a:cubicBezTo>
                  <a:cubicBezTo>
                    <a:pt x="13" y="56"/>
                    <a:pt x="20" y="66"/>
                    <a:pt x="20" y="64"/>
                  </a:cubicBezTo>
                  <a:cubicBezTo>
                    <a:pt x="21" y="63"/>
                    <a:pt x="19" y="59"/>
                    <a:pt x="21" y="57"/>
                  </a:cubicBezTo>
                  <a:cubicBezTo>
                    <a:pt x="23" y="55"/>
                    <a:pt x="26" y="57"/>
                    <a:pt x="26" y="51"/>
                  </a:cubicBezTo>
                  <a:cubicBezTo>
                    <a:pt x="25" y="45"/>
                    <a:pt x="28" y="45"/>
                    <a:pt x="25" y="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3" name="Freeform 169">
              <a:extLst>
                <a:ext uri="{FF2B5EF4-FFF2-40B4-BE49-F238E27FC236}">
                  <a16:creationId xmlns:a16="http://schemas.microsoft.com/office/drawing/2014/main" id="{2878101E-CABD-F958-EF81-95D222F7B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996" y="3290023"/>
              <a:ext cx="166686" cy="130321"/>
            </a:xfrm>
            <a:custGeom>
              <a:avLst/>
              <a:gdLst>
                <a:gd name="T0" fmla="*/ 52 w 64"/>
                <a:gd name="T1" fmla="*/ 35 h 44"/>
                <a:gd name="T2" fmla="*/ 56 w 64"/>
                <a:gd name="T3" fmla="*/ 38 h 44"/>
                <a:gd name="T4" fmla="*/ 62 w 64"/>
                <a:gd name="T5" fmla="*/ 40 h 44"/>
                <a:gd name="T6" fmla="*/ 64 w 64"/>
                <a:gd name="T7" fmla="*/ 39 h 44"/>
                <a:gd name="T8" fmla="*/ 63 w 64"/>
                <a:gd name="T9" fmla="*/ 28 h 44"/>
                <a:gd name="T10" fmla="*/ 54 w 64"/>
                <a:gd name="T11" fmla="*/ 23 h 44"/>
                <a:gd name="T12" fmla="*/ 53 w 64"/>
                <a:gd name="T13" fmla="*/ 15 h 44"/>
                <a:gd name="T14" fmla="*/ 42 w 64"/>
                <a:gd name="T15" fmla="*/ 16 h 44"/>
                <a:gd name="T16" fmla="*/ 35 w 64"/>
                <a:gd name="T17" fmla="*/ 15 h 44"/>
                <a:gd name="T18" fmla="*/ 27 w 64"/>
                <a:gd name="T19" fmla="*/ 14 h 44"/>
                <a:gd name="T20" fmla="*/ 15 w 64"/>
                <a:gd name="T21" fmla="*/ 13 h 44"/>
                <a:gd name="T22" fmla="*/ 21 w 64"/>
                <a:gd name="T23" fmla="*/ 8 h 44"/>
                <a:gd name="T24" fmla="*/ 24 w 64"/>
                <a:gd name="T25" fmla="*/ 8 h 44"/>
                <a:gd name="T26" fmla="*/ 27 w 64"/>
                <a:gd name="T27" fmla="*/ 1 h 44"/>
                <a:gd name="T28" fmla="*/ 21 w 64"/>
                <a:gd name="T29" fmla="*/ 3 h 44"/>
                <a:gd name="T30" fmla="*/ 15 w 64"/>
                <a:gd name="T31" fmla="*/ 4 h 44"/>
                <a:gd name="T32" fmla="*/ 11 w 64"/>
                <a:gd name="T33" fmla="*/ 9 h 44"/>
                <a:gd name="T34" fmla="*/ 8 w 64"/>
                <a:gd name="T35" fmla="*/ 13 h 44"/>
                <a:gd name="T36" fmla="*/ 0 w 64"/>
                <a:gd name="T37" fmla="*/ 16 h 44"/>
                <a:gd name="T38" fmla="*/ 5 w 64"/>
                <a:gd name="T39" fmla="*/ 23 h 44"/>
                <a:gd name="T40" fmla="*/ 6 w 64"/>
                <a:gd name="T41" fmla="*/ 30 h 44"/>
                <a:gd name="T42" fmla="*/ 3 w 64"/>
                <a:gd name="T43" fmla="*/ 39 h 44"/>
                <a:gd name="T44" fmla="*/ 7 w 64"/>
                <a:gd name="T45" fmla="*/ 40 h 44"/>
                <a:gd name="T46" fmla="*/ 15 w 64"/>
                <a:gd name="T47" fmla="*/ 37 h 44"/>
                <a:gd name="T48" fmla="*/ 23 w 64"/>
                <a:gd name="T49" fmla="*/ 33 h 44"/>
                <a:gd name="T50" fmla="*/ 31 w 64"/>
                <a:gd name="T51" fmla="*/ 26 h 44"/>
                <a:gd name="T52" fmla="*/ 34 w 64"/>
                <a:gd name="T53" fmla="*/ 33 h 44"/>
                <a:gd name="T54" fmla="*/ 35 w 64"/>
                <a:gd name="T55" fmla="*/ 43 h 44"/>
                <a:gd name="T56" fmla="*/ 39 w 64"/>
                <a:gd name="T57" fmla="*/ 43 h 44"/>
                <a:gd name="T58" fmla="*/ 43 w 64"/>
                <a:gd name="T59" fmla="*/ 42 h 44"/>
                <a:gd name="T60" fmla="*/ 52 w 64"/>
                <a:gd name="T61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44">
                  <a:moveTo>
                    <a:pt x="52" y="35"/>
                  </a:moveTo>
                  <a:cubicBezTo>
                    <a:pt x="54" y="37"/>
                    <a:pt x="54" y="38"/>
                    <a:pt x="56" y="38"/>
                  </a:cubicBezTo>
                  <a:cubicBezTo>
                    <a:pt x="57" y="38"/>
                    <a:pt x="60" y="38"/>
                    <a:pt x="62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4" y="39"/>
                    <a:pt x="63" y="31"/>
                    <a:pt x="63" y="28"/>
                  </a:cubicBezTo>
                  <a:cubicBezTo>
                    <a:pt x="62" y="25"/>
                    <a:pt x="54" y="23"/>
                    <a:pt x="54" y="2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44" y="17"/>
                    <a:pt x="42" y="16"/>
                  </a:cubicBezTo>
                  <a:cubicBezTo>
                    <a:pt x="40" y="15"/>
                    <a:pt x="37" y="17"/>
                    <a:pt x="35" y="15"/>
                  </a:cubicBezTo>
                  <a:cubicBezTo>
                    <a:pt x="33" y="12"/>
                    <a:pt x="30" y="16"/>
                    <a:pt x="27" y="14"/>
                  </a:cubicBezTo>
                  <a:cubicBezTo>
                    <a:pt x="24" y="12"/>
                    <a:pt x="16" y="15"/>
                    <a:pt x="15" y="13"/>
                  </a:cubicBezTo>
                  <a:cubicBezTo>
                    <a:pt x="15" y="12"/>
                    <a:pt x="19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5" y="7"/>
                    <a:pt x="28" y="2"/>
                    <a:pt x="27" y="1"/>
                  </a:cubicBezTo>
                  <a:cubicBezTo>
                    <a:pt x="26" y="0"/>
                    <a:pt x="23" y="1"/>
                    <a:pt x="21" y="3"/>
                  </a:cubicBezTo>
                  <a:cubicBezTo>
                    <a:pt x="19" y="4"/>
                    <a:pt x="16" y="2"/>
                    <a:pt x="15" y="4"/>
                  </a:cubicBezTo>
                  <a:cubicBezTo>
                    <a:pt x="14" y="6"/>
                    <a:pt x="13" y="9"/>
                    <a:pt x="11" y="9"/>
                  </a:cubicBezTo>
                  <a:cubicBezTo>
                    <a:pt x="9" y="9"/>
                    <a:pt x="10" y="12"/>
                    <a:pt x="8" y="13"/>
                  </a:cubicBezTo>
                  <a:cubicBezTo>
                    <a:pt x="6" y="14"/>
                    <a:pt x="1" y="14"/>
                    <a:pt x="0" y="16"/>
                  </a:cubicBezTo>
                  <a:cubicBezTo>
                    <a:pt x="0" y="19"/>
                    <a:pt x="6" y="20"/>
                    <a:pt x="5" y="23"/>
                  </a:cubicBezTo>
                  <a:cubicBezTo>
                    <a:pt x="5" y="26"/>
                    <a:pt x="9" y="29"/>
                    <a:pt x="6" y="30"/>
                  </a:cubicBezTo>
                  <a:cubicBezTo>
                    <a:pt x="4" y="32"/>
                    <a:pt x="3" y="34"/>
                    <a:pt x="3" y="39"/>
                  </a:cubicBezTo>
                  <a:cubicBezTo>
                    <a:pt x="4" y="40"/>
                    <a:pt x="6" y="41"/>
                    <a:pt x="7" y="40"/>
                  </a:cubicBezTo>
                  <a:cubicBezTo>
                    <a:pt x="8" y="37"/>
                    <a:pt x="15" y="40"/>
                    <a:pt x="15" y="37"/>
                  </a:cubicBezTo>
                  <a:cubicBezTo>
                    <a:pt x="15" y="35"/>
                    <a:pt x="23" y="36"/>
                    <a:pt x="23" y="33"/>
                  </a:cubicBezTo>
                  <a:cubicBezTo>
                    <a:pt x="23" y="31"/>
                    <a:pt x="28" y="26"/>
                    <a:pt x="31" y="26"/>
                  </a:cubicBezTo>
                  <a:cubicBezTo>
                    <a:pt x="34" y="26"/>
                    <a:pt x="31" y="31"/>
                    <a:pt x="34" y="33"/>
                  </a:cubicBezTo>
                  <a:cubicBezTo>
                    <a:pt x="38" y="35"/>
                    <a:pt x="33" y="41"/>
                    <a:pt x="35" y="43"/>
                  </a:cubicBezTo>
                  <a:cubicBezTo>
                    <a:pt x="35" y="44"/>
                    <a:pt x="37" y="44"/>
                    <a:pt x="39" y="43"/>
                  </a:cubicBezTo>
                  <a:cubicBezTo>
                    <a:pt x="40" y="43"/>
                    <a:pt x="42" y="42"/>
                    <a:pt x="43" y="42"/>
                  </a:cubicBezTo>
                  <a:cubicBezTo>
                    <a:pt x="46" y="39"/>
                    <a:pt x="51" y="35"/>
                    <a:pt x="52" y="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4" name="Freeform 170">
              <a:extLst>
                <a:ext uri="{FF2B5EF4-FFF2-40B4-BE49-F238E27FC236}">
                  <a16:creationId xmlns:a16="http://schemas.microsoft.com/office/drawing/2014/main" id="{5B2B7F28-4ECE-C337-EBC4-417BABD3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056" y="3728602"/>
              <a:ext cx="18642" cy="43859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5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3"/>
                    <a:pt x="3" y="11"/>
                  </a:cubicBezTo>
                  <a:cubicBezTo>
                    <a:pt x="3" y="9"/>
                    <a:pt x="0" y="9"/>
                    <a:pt x="0" y="5"/>
                  </a:cubicBezTo>
                  <a:cubicBezTo>
                    <a:pt x="0" y="2"/>
                    <a:pt x="1" y="0"/>
                    <a:pt x="3" y="3"/>
                  </a:cubicBezTo>
                  <a:cubicBezTo>
                    <a:pt x="5" y="6"/>
                    <a:pt x="3" y="8"/>
                    <a:pt x="4" y="9"/>
                  </a:cubicBezTo>
                  <a:cubicBezTo>
                    <a:pt x="4" y="10"/>
                    <a:pt x="7" y="12"/>
                    <a:pt x="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5" name="Freeform 171">
              <a:extLst>
                <a:ext uri="{FF2B5EF4-FFF2-40B4-BE49-F238E27FC236}">
                  <a16:creationId xmlns:a16="http://schemas.microsoft.com/office/drawing/2014/main" id="{857C9723-4F33-B5C3-5229-7C1A66EC8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845" y="4105780"/>
              <a:ext cx="26319" cy="26315"/>
            </a:xfrm>
            <a:custGeom>
              <a:avLst/>
              <a:gdLst>
                <a:gd name="T0" fmla="*/ 2 w 10"/>
                <a:gd name="T1" fmla="*/ 8 h 9"/>
                <a:gd name="T2" fmla="*/ 1 w 10"/>
                <a:gd name="T3" fmla="*/ 4 h 9"/>
                <a:gd name="T4" fmla="*/ 8 w 10"/>
                <a:gd name="T5" fmla="*/ 2 h 9"/>
                <a:gd name="T6" fmla="*/ 8 w 10"/>
                <a:gd name="T7" fmla="*/ 7 h 9"/>
                <a:gd name="T8" fmla="*/ 2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2" y="8"/>
                  </a:moveTo>
                  <a:cubicBezTo>
                    <a:pt x="0" y="7"/>
                    <a:pt x="3" y="5"/>
                    <a:pt x="1" y="4"/>
                  </a:cubicBezTo>
                  <a:cubicBezTo>
                    <a:pt x="0" y="3"/>
                    <a:pt x="6" y="0"/>
                    <a:pt x="8" y="2"/>
                  </a:cubicBezTo>
                  <a:cubicBezTo>
                    <a:pt x="9" y="4"/>
                    <a:pt x="10" y="6"/>
                    <a:pt x="8" y="7"/>
                  </a:cubicBezTo>
                  <a:cubicBezTo>
                    <a:pt x="6" y="8"/>
                    <a:pt x="3" y="9"/>
                    <a:pt x="2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6" name="Freeform 172">
              <a:extLst>
                <a:ext uri="{FF2B5EF4-FFF2-40B4-BE49-F238E27FC236}">
                  <a16:creationId xmlns:a16="http://schemas.microsoft.com/office/drawing/2014/main" id="{FC7CEFA3-2CED-9A1A-5953-CAB4F14D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556" y="3277491"/>
              <a:ext cx="74569" cy="71426"/>
            </a:xfrm>
            <a:custGeom>
              <a:avLst/>
              <a:gdLst>
                <a:gd name="T0" fmla="*/ 27 w 29"/>
                <a:gd name="T1" fmla="*/ 19 h 24"/>
                <a:gd name="T2" fmla="*/ 22 w 29"/>
                <a:gd name="T3" fmla="*/ 12 h 24"/>
                <a:gd name="T4" fmla="*/ 19 w 29"/>
                <a:gd name="T5" fmla="*/ 6 h 24"/>
                <a:gd name="T6" fmla="*/ 16 w 29"/>
                <a:gd name="T7" fmla="*/ 1 h 24"/>
                <a:gd name="T8" fmla="*/ 9 w 29"/>
                <a:gd name="T9" fmla="*/ 0 h 24"/>
                <a:gd name="T10" fmla="*/ 0 w 29"/>
                <a:gd name="T11" fmla="*/ 2 h 24"/>
                <a:gd name="T12" fmla="*/ 2 w 29"/>
                <a:gd name="T13" fmla="*/ 8 h 24"/>
                <a:gd name="T14" fmla="*/ 9 w 29"/>
                <a:gd name="T15" fmla="*/ 11 h 24"/>
                <a:gd name="T16" fmla="*/ 10 w 29"/>
                <a:gd name="T17" fmla="*/ 14 h 24"/>
                <a:gd name="T18" fmla="*/ 11 w 29"/>
                <a:gd name="T19" fmla="*/ 14 h 24"/>
                <a:gd name="T20" fmla="*/ 13 w 29"/>
                <a:gd name="T21" fmla="*/ 16 h 24"/>
                <a:gd name="T22" fmla="*/ 17 w 29"/>
                <a:gd name="T23" fmla="*/ 18 h 24"/>
                <a:gd name="T24" fmla="*/ 21 w 29"/>
                <a:gd name="T25" fmla="*/ 19 h 24"/>
                <a:gd name="T26" fmla="*/ 23 w 29"/>
                <a:gd name="T27" fmla="*/ 24 h 24"/>
                <a:gd name="T28" fmla="*/ 29 w 29"/>
                <a:gd name="T29" fmla="*/ 23 h 24"/>
                <a:gd name="T30" fmla="*/ 27 w 29"/>
                <a:gd name="T3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27" y="19"/>
                  </a:moveTo>
                  <a:cubicBezTo>
                    <a:pt x="27" y="17"/>
                    <a:pt x="22" y="15"/>
                    <a:pt x="22" y="12"/>
                  </a:cubicBezTo>
                  <a:cubicBezTo>
                    <a:pt x="22" y="10"/>
                    <a:pt x="18" y="8"/>
                    <a:pt x="19" y="6"/>
                  </a:cubicBezTo>
                  <a:cubicBezTo>
                    <a:pt x="19" y="4"/>
                    <a:pt x="17" y="2"/>
                    <a:pt x="16" y="1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1"/>
                    <a:pt x="0" y="2"/>
                  </a:cubicBezTo>
                  <a:cubicBezTo>
                    <a:pt x="2" y="4"/>
                    <a:pt x="1" y="5"/>
                    <a:pt x="2" y="8"/>
                  </a:cubicBezTo>
                  <a:cubicBezTo>
                    <a:pt x="4" y="12"/>
                    <a:pt x="7" y="10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10" y="14"/>
                    <a:pt x="11" y="14"/>
                    <a:pt x="11" y="14"/>
                  </a:cubicBezTo>
                  <a:cubicBezTo>
                    <a:pt x="12" y="15"/>
                    <a:pt x="13" y="15"/>
                    <a:pt x="13" y="16"/>
                  </a:cubicBezTo>
                  <a:cubicBezTo>
                    <a:pt x="15" y="17"/>
                    <a:pt x="17" y="18"/>
                    <a:pt x="17" y="18"/>
                  </a:cubicBezTo>
                  <a:cubicBezTo>
                    <a:pt x="18" y="19"/>
                    <a:pt x="19" y="17"/>
                    <a:pt x="21" y="19"/>
                  </a:cubicBezTo>
                  <a:cubicBezTo>
                    <a:pt x="23" y="22"/>
                    <a:pt x="23" y="22"/>
                    <a:pt x="23" y="24"/>
                  </a:cubicBezTo>
                  <a:cubicBezTo>
                    <a:pt x="25" y="24"/>
                    <a:pt x="27" y="24"/>
                    <a:pt x="29" y="23"/>
                  </a:cubicBezTo>
                  <a:cubicBezTo>
                    <a:pt x="28" y="21"/>
                    <a:pt x="27" y="20"/>
                    <a:pt x="27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7" name="Freeform 173">
              <a:extLst>
                <a:ext uri="{FF2B5EF4-FFF2-40B4-BE49-F238E27FC236}">
                  <a16:creationId xmlns:a16="http://schemas.microsoft.com/office/drawing/2014/main" id="{D7BDA131-231C-FE8A-92CA-F6F6502481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4455" y="3259948"/>
              <a:ext cx="109662" cy="104006"/>
            </a:xfrm>
            <a:custGeom>
              <a:avLst/>
              <a:gdLst>
                <a:gd name="T0" fmla="*/ 40 w 42"/>
                <a:gd name="T1" fmla="*/ 12 h 35"/>
                <a:gd name="T2" fmla="*/ 32 w 42"/>
                <a:gd name="T3" fmla="*/ 2 h 35"/>
                <a:gd name="T4" fmla="*/ 27 w 42"/>
                <a:gd name="T5" fmla="*/ 6 h 35"/>
                <a:gd name="T6" fmla="*/ 23 w 42"/>
                <a:gd name="T7" fmla="*/ 6 h 35"/>
                <a:gd name="T8" fmla="*/ 17 w 42"/>
                <a:gd name="T9" fmla="*/ 1 h 35"/>
                <a:gd name="T10" fmla="*/ 14 w 42"/>
                <a:gd name="T11" fmla="*/ 0 h 35"/>
                <a:gd name="T12" fmla="*/ 12 w 42"/>
                <a:gd name="T13" fmla="*/ 3 h 35"/>
                <a:gd name="T14" fmla="*/ 15 w 42"/>
                <a:gd name="T15" fmla="*/ 7 h 35"/>
                <a:gd name="T16" fmla="*/ 9 w 42"/>
                <a:gd name="T17" fmla="*/ 7 h 35"/>
                <a:gd name="T18" fmla="*/ 3 w 42"/>
                <a:gd name="T19" fmla="*/ 5 h 35"/>
                <a:gd name="T20" fmla="*/ 6 w 42"/>
                <a:gd name="T21" fmla="*/ 12 h 35"/>
                <a:gd name="T22" fmla="*/ 9 w 42"/>
                <a:gd name="T23" fmla="*/ 18 h 35"/>
                <a:gd name="T24" fmla="*/ 14 w 42"/>
                <a:gd name="T25" fmla="*/ 25 h 35"/>
                <a:gd name="T26" fmla="*/ 16 w 42"/>
                <a:gd name="T27" fmla="*/ 29 h 35"/>
                <a:gd name="T28" fmla="*/ 26 w 42"/>
                <a:gd name="T29" fmla="*/ 23 h 35"/>
                <a:gd name="T30" fmla="*/ 27 w 42"/>
                <a:gd name="T31" fmla="*/ 30 h 35"/>
                <a:gd name="T32" fmla="*/ 33 w 42"/>
                <a:gd name="T33" fmla="*/ 35 h 35"/>
                <a:gd name="T34" fmla="*/ 35 w 42"/>
                <a:gd name="T35" fmla="*/ 30 h 35"/>
                <a:gd name="T36" fmla="*/ 40 w 42"/>
                <a:gd name="T37" fmla="*/ 12 h 35"/>
                <a:gd name="T38" fmla="*/ 4 w 42"/>
                <a:gd name="T39" fmla="*/ 24 h 35"/>
                <a:gd name="T40" fmla="*/ 0 w 42"/>
                <a:gd name="T41" fmla="*/ 22 h 35"/>
                <a:gd name="T42" fmla="*/ 3 w 42"/>
                <a:gd name="T43" fmla="*/ 27 h 35"/>
                <a:gd name="T44" fmla="*/ 9 w 42"/>
                <a:gd name="T45" fmla="*/ 30 h 35"/>
                <a:gd name="T46" fmla="*/ 10 w 42"/>
                <a:gd name="T47" fmla="*/ 30 h 35"/>
                <a:gd name="T48" fmla="*/ 8 w 42"/>
                <a:gd name="T49" fmla="*/ 25 h 35"/>
                <a:gd name="T50" fmla="*/ 4 w 42"/>
                <a:gd name="T5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35">
                  <a:moveTo>
                    <a:pt x="40" y="12"/>
                  </a:moveTo>
                  <a:cubicBezTo>
                    <a:pt x="39" y="10"/>
                    <a:pt x="36" y="6"/>
                    <a:pt x="32" y="2"/>
                  </a:cubicBezTo>
                  <a:cubicBezTo>
                    <a:pt x="31" y="5"/>
                    <a:pt x="28" y="4"/>
                    <a:pt x="27" y="6"/>
                  </a:cubicBezTo>
                  <a:cubicBezTo>
                    <a:pt x="26" y="8"/>
                    <a:pt x="24" y="6"/>
                    <a:pt x="23" y="6"/>
                  </a:cubicBezTo>
                  <a:cubicBezTo>
                    <a:pt x="22" y="6"/>
                    <a:pt x="19" y="2"/>
                    <a:pt x="17" y="1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3" y="5"/>
                    <a:pt x="16" y="6"/>
                    <a:pt x="15" y="7"/>
                  </a:cubicBezTo>
                  <a:cubicBezTo>
                    <a:pt x="14" y="8"/>
                    <a:pt x="10" y="8"/>
                    <a:pt x="9" y="7"/>
                  </a:cubicBezTo>
                  <a:cubicBezTo>
                    <a:pt x="7" y="5"/>
                    <a:pt x="4" y="3"/>
                    <a:pt x="3" y="5"/>
                  </a:cubicBezTo>
                  <a:cubicBezTo>
                    <a:pt x="2" y="6"/>
                    <a:pt x="6" y="10"/>
                    <a:pt x="6" y="12"/>
                  </a:cubicBezTo>
                  <a:cubicBezTo>
                    <a:pt x="5" y="14"/>
                    <a:pt x="9" y="16"/>
                    <a:pt x="9" y="18"/>
                  </a:cubicBezTo>
                  <a:cubicBezTo>
                    <a:pt x="9" y="21"/>
                    <a:pt x="14" y="23"/>
                    <a:pt x="14" y="25"/>
                  </a:cubicBezTo>
                  <a:cubicBezTo>
                    <a:pt x="14" y="26"/>
                    <a:pt x="15" y="27"/>
                    <a:pt x="16" y="29"/>
                  </a:cubicBezTo>
                  <a:cubicBezTo>
                    <a:pt x="20" y="27"/>
                    <a:pt x="23" y="24"/>
                    <a:pt x="26" y="23"/>
                  </a:cubicBezTo>
                  <a:cubicBezTo>
                    <a:pt x="30" y="21"/>
                    <a:pt x="28" y="29"/>
                    <a:pt x="27" y="30"/>
                  </a:cubicBezTo>
                  <a:cubicBezTo>
                    <a:pt x="27" y="31"/>
                    <a:pt x="30" y="33"/>
                    <a:pt x="33" y="35"/>
                  </a:cubicBezTo>
                  <a:cubicBezTo>
                    <a:pt x="33" y="33"/>
                    <a:pt x="34" y="31"/>
                    <a:pt x="35" y="30"/>
                  </a:cubicBezTo>
                  <a:cubicBezTo>
                    <a:pt x="39" y="24"/>
                    <a:pt x="42" y="16"/>
                    <a:pt x="40" y="12"/>
                  </a:cubicBezTo>
                  <a:close/>
                  <a:moveTo>
                    <a:pt x="4" y="24"/>
                  </a:moveTo>
                  <a:cubicBezTo>
                    <a:pt x="4" y="24"/>
                    <a:pt x="2" y="23"/>
                    <a:pt x="0" y="22"/>
                  </a:cubicBezTo>
                  <a:cubicBezTo>
                    <a:pt x="1" y="24"/>
                    <a:pt x="1" y="26"/>
                    <a:pt x="3" y="27"/>
                  </a:cubicBezTo>
                  <a:cubicBezTo>
                    <a:pt x="7" y="28"/>
                    <a:pt x="1" y="29"/>
                    <a:pt x="9" y="30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0" y="28"/>
                    <a:pt x="10" y="28"/>
                    <a:pt x="8" y="25"/>
                  </a:cubicBezTo>
                  <a:cubicBezTo>
                    <a:pt x="6" y="23"/>
                    <a:pt x="5" y="25"/>
                    <a:pt x="4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8" name="Freeform 174">
              <a:extLst>
                <a:ext uri="{FF2B5EF4-FFF2-40B4-BE49-F238E27FC236}">
                  <a16:creationId xmlns:a16="http://schemas.microsoft.com/office/drawing/2014/main" id="{D5C00EDD-0112-9125-3492-41B8C86C8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084" y="3366459"/>
              <a:ext cx="313633" cy="255630"/>
            </a:xfrm>
            <a:custGeom>
              <a:avLst/>
              <a:gdLst>
                <a:gd name="T0" fmla="*/ 117 w 121"/>
                <a:gd name="T1" fmla="*/ 12 h 86"/>
                <a:gd name="T2" fmla="*/ 113 w 121"/>
                <a:gd name="T3" fmla="*/ 9 h 86"/>
                <a:gd name="T4" fmla="*/ 104 w 121"/>
                <a:gd name="T5" fmla="*/ 16 h 86"/>
                <a:gd name="T6" fmla="*/ 100 w 121"/>
                <a:gd name="T7" fmla="*/ 17 h 86"/>
                <a:gd name="T8" fmla="*/ 96 w 121"/>
                <a:gd name="T9" fmla="*/ 17 h 86"/>
                <a:gd name="T10" fmla="*/ 95 w 121"/>
                <a:gd name="T11" fmla="*/ 7 h 86"/>
                <a:gd name="T12" fmla="*/ 92 w 121"/>
                <a:gd name="T13" fmla="*/ 0 h 86"/>
                <a:gd name="T14" fmla="*/ 84 w 121"/>
                <a:gd name="T15" fmla="*/ 7 h 86"/>
                <a:gd name="T16" fmla="*/ 76 w 121"/>
                <a:gd name="T17" fmla="*/ 11 h 86"/>
                <a:gd name="T18" fmla="*/ 68 w 121"/>
                <a:gd name="T19" fmla="*/ 14 h 86"/>
                <a:gd name="T20" fmla="*/ 60 w 121"/>
                <a:gd name="T21" fmla="*/ 12 h 86"/>
                <a:gd name="T22" fmla="*/ 54 w 121"/>
                <a:gd name="T23" fmla="*/ 9 h 86"/>
                <a:gd name="T24" fmla="*/ 47 w 121"/>
                <a:gd name="T25" fmla="*/ 8 h 86"/>
                <a:gd name="T26" fmla="*/ 40 w 121"/>
                <a:gd name="T27" fmla="*/ 12 h 86"/>
                <a:gd name="T28" fmla="*/ 35 w 121"/>
                <a:gd name="T29" fmla="*/ 20 h 86"/>
                <a:gd name="T30" fmla="*/ 23 w 121"/>
                <a:gd name="T31" fmla="*/ 27 h 86"/>
                <a:gd name="T32" fmla="*/ 16 w 121"/>
                <a:gd name="T33" fmla="*/ 30 h 86"/>
                <a:gd name="T34" fmla="*/ 10 w 121"/>
                <a:gd name="T35" fmla="*/ 28 h 86"/>
                <a:gd name="T36" fmla="*/ 6 w 121"/>
                <a:gd name="T37" fmla="*/ 32 h 86"/>
                <a:gd name="T38" fmla="*/ 3 w 121"/>
                <a:gd name="T39" fmla="*/ 39 h 86"/>
                <a:gd name="T40" fmla="*/ 2 w 121"/>
                <a:gd name="T41" fmla="*/ 46 h 86"/>
                <a:gd name="T42" fmla="*/ 2 w 121"/>
                <a:gd name="T43" fmla="*/ 55 h 86"/>
                <a:gd name="T44" fmla="*/ 3 w 121"/>
                <a:gd name="T45" fmla="*/ 65 h 86"/>
                <a:gd name="T46" fmla="*/ 11 w 121"/>
                <a:gd name="T47" fmla="*/ 69 h 86"/>
                <a:gd name="T48" fmla="*/ 3 w 121"/>
                <a:gd name="T49" fmla="*/ 81 h 86"/>
                <a:gd name="T50" fmla="*/ 4 w 121"/>
                <a:gd name="T51" fmla="*/ 84 h 86"/>
                <a:gd name="T52" fmla="*/ 17 w 121"/>
                <a:gd name="T53" fmla="*/ 85 h 86"/>
                <a:gd name="T54" fmla="*/ 51 w 121"/>
                <a:gd name="T55" fmla="*/ 81 h 86"/>
                <a:gd name="T56" fmla="*/ 50 w 121"/>
                <a:gd name="T57" fmla="*/ 73 h 86"/>
                <a:gd name="T58" fmla="*/ 57 w 121"/>
                <a:gd name="T59" fmla="*/ 69 h 86"/>
                <a:gd name="T60" fmla="*/ 63 w 121"/>
                <a:gd name="T61" fmla="*/ 67 h 86"/>
                <a:gd name="T62" fmla="*/ 72 w 121"/>
                <a:gd name="T63" fmla="*/ 64 h 86"/>
                <a:gd name="T64" fmla="*/ 76 w 121"/>
                <a:gd name="T65" fmla="*/ 60 h 86"/>
                <a:gd name="T66" fmla="*/ 79 w 121"/>
                <a:gd name="T67" fmla="*/ 51 h 86"/>
                <a:gd name="T68" fmla="*/ 84 w 121"/>
                <a:gd name="T69" fmla="*/ 48 h 86"/>
                <a:gd name="T70" fmla="*/ 82 w 121"/>
                <a:gd name="T71" fmla="*/ 42 h 86"/>
                <a:gd name="T72" fmla="*/ 91 w 121"/>
                <a:gd name="T73" fmla="*/ 43 h 86"/>
                <a:gd name="T74" fmla="*/ 92 w 121"/>
                <a:gd name="T75" fmla="*/ 36 h 86"/>
                <a:gd name="T76" fmla="*/ 96 w 121"/>
                <a:gd name="T77" fmla="*/ 30 h 86"/>
                <a:gd name="T78" fmla="*/ 94 w 121"/>
                <a:gd name="T79" fmla="*/ 25 h 86"/>
                <a:gd name="T80" fmla="*/ 95 w 121"/>
                <a:gd name="T81" fmla="*/ 21 h 86"/>
                <a:gd name="T82" fmla="*/ 97 w 121"/>
                <a:gd name="T83" fmla="*/ 20 h 86"/>
                <a:gd name="T84" fmla="*/ 101 w 121"/>
                <a:gd name="T85" fmla="*/ 19 h 86"/>
                <a:gd name="T86" fmla="*/ 112 w 121"/>
                <a:gd name="T87" fmla="*/ 15 h 86"/>
                <a:gd name="T88" fmla="*/ 121 w 121"/>
                <a:gd name="T89" fmla="*/ 13 h 86"/>
                <a:gd name="T90" fmla="*/ 117 w 121"/>
                <a:gd name="T91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1" h="86">
                  <a:moveTo>
                    <a:pt x="117" y="12"/>
                  </a:moveTo>
                  <a:cubicBezTo>
                    <a:pt x="115" y="12"/>
                    <a:pt x="115" y="11"/>
                    <a:pt x="113" y="9"/>
                  </a:cubicBezTo>
                  <a:cubicBezTo>
                    <a:pt x="112" y="9"/>
                    <a:pt x="107" y="13"/>
                    <a:pt x="104" y="16"/>
                  </a:cubicBezTo>
                  <a:cubicBezTo>
                    <a:pt x="103" y="16"/>
                    <a:pt x="101" y="17"/>
                    <a:pt x="100" y="17"/>
                  </a:cubicBezTo>
                  <a:cubicBezTo>
                    <a:pt x="98" y="18"/>
                    <a:pt x="97" y="18"/>
                    <a:pt x="96" y="17"/>
                  </a:cubicBezTo>
                  <a:cubicBezTo>
                    <a:pt x="94" y="15"/>
                    <a:pt x="99" y="9"/>
                    <a:pt x="95" y="7"/>
                  </a:cubicBezTo>
                  <a:cubicBezTo>
                    <a:pt x="92" y="5"/>
                    <a:pt x="95" y="0"/>
                    <a:pt x="92" y="0"/>
                  </a:cubicBezTo>
                  <a:cubicBezTo>
                    <a:pt x="89" y="0"/>
                    <a:pt x="84" y="5"/>
                    <a:pt x="84" y="7"/>
                  </a:cubicBezTo>
                  <a:cubicBezTo>
                    <a:pt x="84" y="10"/>
                    <a:pt x="76" y="9"/>
                    <a:pt x="76" y="11"/>
                  </a:cubicBezTo>
                  <a:cubicBezTo>
                    <a:pt x="76" y="14"/>
                    <a:pt x="69" y="11"/>
                    <a:pt x="68" y="14"/>
                  </a:cubicBezTo>
                  <a:cubicBezTo>
                    <a:pt x="66" y="16"/>
                    <a:pt x="63" y="12"/>
                    <a:pt x="60" y="12"/>
                  </a:cubicBezTo>
                  <a:cubicBezTo>
                    <a:pt x="58" y="12"/>
                    <a:pt x="57" y="8"/>
                    <a:pt x="54" y="9"/>
                  </a:cubicBezTo>
                  <a:cubicBezTo>
                    <a:pt x="51" y="10"/>
                    <a:pt x="49" y="8"/>
                    <a:pt x="47" y="8"/>
                  </a:cubicBezTo>
                  <a:cubicBezTo>
                    <a:pt x="44" y="8"/>
                    <a:pt x="43" y="13"/>
                    <a:pt x="40" y="12"/>
                  </a:cubicBezTo>
                  <a:cubicBezTo>
                    <a:pt x="37" y="11"/>
                    <a:pt x="36" y="17"/>
                    <a:pt x="35" y="20"/>
                  </a:cubicBezTo>
                  <a:cubicBezTo>
                    <a:pt x="34" y="23"/>
                    <a:pt x="23" y="23"/>
                    <a:pt x="23" y="27"/>
                  </a:cubicBezTo>
                  <a:cubicBezTo>
                    <a:pt x="23" y="31"/>
                    <a:pt x="16" y="32"/>
                    <a:pt x="16" y="30"/>
                  </a:cubicBezTo>
                  <a:cubicBezTo>
                    <a:pt x="15" y="27"/>
                    <a:pt x="11" y="29"/>
                    <a:pt x="10" y="28"/>
                  </a:cubicBezTo>
                  <a:cubicBezTo>
                    <a:pt x="9" y="27"/>
                    <a:pt x="6" y="29"/>
                    <a:pt x="6" y="32"/>
                  </a:cubicBezTo>
                  <a:cubicBezTo>
                    <a:pt x="6" y="35"/>
                    <a:pt x="3" y="37"/>
                    <a:pt x="3" y="39"/>
                  </a:cubicBezTo>
                  <a:cubicBezTo>
                    <a:pt x="2" y="40"/>
                    <a:pt x="0" y="44"/>
                    <a:pt x="2" y="46"/>
                  </a:cubicBezTo>
                  <a:cubicBezTo>
                    <a:pt x="3" y="48"/>
                    <a:pt x="0" y="51"/>
                    <a:pt x="2" y="55"/>
                  </a:cubicBezTo>
                  <a:cubicBezTo>
                    <a:pt x="3" y="59"/>
                    <a:pt x="2" y="63"/>
                    <a:pt x="3" y="65"/>
                  </a:cubicBezTo>
                  <a:cubicBezTo>
                    <a:pt x="4" y="66"/>
                    <a:pt x="10" y="65"/>
                    <a:pt x="11" y="69"/>
                  </a:cubicBezTo>
                  <a:cubicBezTo>
                    <a:pt x="13" y="73"/>
                    <a:pt x="3" y="79"/>
                    <a:pt x="3" y="81"/>
                  </a:cubicBezTo>
                  <a:cubicBezTo>
                    <a:pt x="3" y="82"/>
                    <a:pt x="3" y="83"/>
                    <a:pt x="4" y="84"/>
                  </a:cubicBezTo>
                  <a:cubicBezTo>
                    <a:pt x="8" y="84"/>
                    <a:pt x="13" y="84"/>
                    <a:pt x="17" y="85"/>
                  </a:cubicBezTo>
                  <a:cubicBezTo>
                    <a:pt x="23" y="86"/>
                    <a:pt x="51" y="82"/>
                    <a:pt x="51" y="81"/>
                  </a:cubicBezTo>
                  <a:cubicBezTo>
                    <a:pt x="52" y="80"/>
                    <a:pt x="50" y="74"/>
                    <a:pt x="50" y="73"/>
                  </a:cubicBezTo>
                  <a:cubicBezTo>
                    <a:pt x="51" y="71"/>
                    <a:pt x="54" y="68"/>
                    <a:pt x="57" y="69"/>
                  </a:cubicBezTo>
                  <a:cubicBezTo>
                    <a:pt x="60" y="69"/>
                    <a:pt x="63" y="69"/>
                    <a:pt x="63" y="67"/>
                  </a:cubicBezTo>
                  <a:cubicBezTo>
                    <a:pt x="63" y="65"/>
                    <a:pt x="71" y="62"/>
                    <a:pt x="72" y="64"/>
                  </a:cubicBezTo>
                  <a:cubicBezTo>
                    <a:pt x="73" y="66"/>
                    <a:pt x="76" y="65"/>
                    <a:pt x="76" y="60"/>
                  </a:cubicBezTo>
                  <a:cubicBezTo>
                    <a:pt x="76" y="55"/>
                    <a:pt x="76" y="52"/>
                    <a:pt x="79" y="51"/>
                  </a:cubicBezTo>
                  <a:cubicBezTo>
                    <a:pt x="82" y="51"/>
                    <a:pt x="85" y="49"/>
                    <a:pt x="84" y="48"/>
                  </a:cubicBezTo>
                  <a:cubicBezTo>
                    <a:pt x="84" y="46"/>
                    <a:pt x="81" y="43"/>
                    <a:pt x="82" y="42"/>
                  </a:cubicBezTo>
                  <a:cubicBezTo>
                    <a:pt x="83" y="41"/>
                    <a:pt x="90" y="45"/>
                    <a:pt x="91" y="43"/>
                  </a:cubicBezTo>
                  <a:cubicBezTo>
                    <a:pt x="92" y="40"/>
                    <a:pt x="90" y="38"/>
                    <a:pt x="92" y="36"/>
                  </a:cubicBezTo>
                  <a:cubicBezTo>
                    <a:pt x="93" y="34"/>
                    <a:pt x="96" y="32"/>
                    <a:pt x="96" y="30"/>
                  </a:cubicBezTo>
                  <a:cubicBezTo>
                    <a:pt x="95" y="28"/>
                    <a:pt x="96" y="27"/>
                    <a:pt x="94" y="25"/>
                  </a:cubicBezTo>
                  <a:cubicBezTo>
                    <a:pt x="92" y="23"/>
                    <a:pt x="93" y="21"/>
                    <a:pt x="95" y="21"/>
                  </a:cubicBezTo>
                  <a:cubicBezTo>
                    <a:pt x="96" y="21"/>
                    <a:pt x="96" y="20"/>
                    <a:pt x="97" y="20"/>
                  </a:cubicBezTo>
                  <a:cubicBezTo>
                    <a:pt x="98" y="20"/>
                    <a:pt x="100" y="20"/>
                    <a:pt x="101" y="19"/>
                  </a:cubicBezTo>
                  <a:cubicBezTo>
                    <a:pt x="104" y="16"/>
                    <a:pt x="110" y="14"/>
                    <a:pt x="112" y="15"/>
                  </a:cubicBezTo>
                  <a:cubicBezTo>
                    <a:pt x="114" y="16"/>
                    <a:pt x="118" y="15"/>
                    <a:pt x="121" y="13"/>
                  </a:cubicBezTo>
                  <a:cubicBezTo>
                    <a:pt x="119" y="12"/>
                    <a:pt x="118" y="12"/>
                    <a:pt x="117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9" name="Freeform 175">
              <a:extLst>
                <a:ext uri="{FF2B5EF4-FFF2-40B4-BE49-F238E27FC236}">
                  <a16:creationId xmlns:a16="http://schemas.microsoft.com/office/drawing/2014/main" id="{40CA7EE3-61A4-4760-2B69-BCBDFF8CC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050" y="3405306"/>
              <a:ext cx="362982" cy="370914"/>
            </a:xfrm>
            <a:custGeom>
              <a:avLst/>
              <a:gdLst>
                <a:gd name="T0" fmla="*/ 129 w 140"/>
                <a:gd name="T1" fmla="*/ 6 h 125"/>
                <a:gd name="T2" fmla="*/ 119 w 140"/>
                <a:gd name="T3" fmla="*/ 1 h 125"/>
                <a:gd name="T4" fmla="*/ 108 w 140"/>
                <a:gd name="T5" fmla="*/ 2 h 125"/>
                <a:gd name="T6" fmla="*/ 93 w 140"/>
                <a:gd name="T7" fmla="*/ 7 h 125"/>
                <a:gd name="T8" fmla="*/ 90 w 140"/>
                <a:gd name="T9" fmla="*/ 12 h 125"/>
                <a:gd name="T10" fmla="*/ 88 w 140"/>
                <a:gd name="T11" fmla="*/ 23 h 125"/>
                <a:gd name="T12" fmla="*/ 78 w 140"/>
                <a:gd name="T13" fmla="*/ 29 h 125"/>
                <a:gd name="T14" fmla="*/ 75 w 140"/>
                <a:gd name="T15" fmla="*/ 38 h 125"/>
                <a:gd name="T16" fmla="*/ 68 w 140"/>
                <a:gd name="T17" fmla="*/ 51 h 125"/>
                <a:gd name="T18" fmla="*/ 53 w 140"/>
                <a:gd name="T19" fmla="*/ 56 h 125"/>
                <a:gd name="T20" fmla="*/ 47 w 140"/>
                <a:gd name="T21" fmla="*/ 68 h 125"/>
                <a:gd name="T22" fmla="*/ 0 w 140"/>
                <a:gd name="T23" fmla="*/ 71 h 125"/>
                <a:gd name="T24" fmla="*/ 13 w 140"/>
                <a:gd name="T25" fmla="*/ 83 h 125"/>
                <a:gd name="T26" fmla="*/ 19 w 140"/>
                <a:gd name="T27" fmla="*/ 98 h 125"/>
                <a:gd name="T28" fmla="*/ 6 w 140"/>
                <a:gd name="T29" fmla="*/ 109 h 125"/>
                <a:gd name="T30" fmla="*/ 22 w 140"/>
                <a:gd name="T31" fmla="*/ 110 h 125"/>
                <a:gd name="T32" fmla="*/ 42 w 140"/>
                <a:gd name="T33" fmla="*/ 109 h 125"/>
                <a:gd name="T34" fmla="*/ 53 w 140"/>
                <a:gd name="T35" fmla="*/ 116 h 125"/>
                <a:gd name="T36" fmla="*/ 62 w 140"/>
                <a:gd name="T37" fmla="*/ 125 h 125"/>
                <a:gd name="T38" fmla="*/ 63 w 140"/>
                <a:gd name="T39" fmla="*/ 125 h 125"/>
                <a:gd name="T40" fmla="*/ 79 w 140"/>
                <a:gd name="T41" fmla="*/ 119 h 125"/>
                <a:gd name="T42" fmla="*/ 82 w 140"/>
                <a:gd name="T43" fmla="*/ 110 h 125"/>
                <a:gd name="T44" fmla="*/ 73 w 140"/>
                <a:gd name="T45" fmla="*/ 95 h 125"/>
                <a:gd name="T46" fmla="*/ 86 w 140"/>
                <a:gd name="T47" fmla="*/ 88 h 125"/>
                <a:gd name="T48" fmla="*/ 96 w 140"/>
                <a:gd name="T49" fmla="*/ 81 h 125"/>
                <a:gd name="T50" fmla="*/ 107 w 140"/>
                <a:gd name="T51" fmla="*/ 68 h 125"/>
                <a:gd name="T52" fmla="*/ 116 w 140"/>
                <a:gd name="T53" fmla="*/ 59 h 125"/>
                <a:gd name="T54" fmla="*/ 122 w 140"/>
                <a:gd name="T55" fmla="*/ 47 h 125"/>
                <a:gd name="T56" fmla="*/ 113 w 140"/>
                <a:gd name="T57" fmla="*/ 35 h 125"/>
                <a:gd name="T58" fmla="*/ 116 w 140"/>
                <a:gd name="T59" fmla="*/ 22 h 125"/>
                <a:gd name="T60" fmla="*/ 137 w 140"/>
                <a:gd name="T61" fmla="*/ 21 h 125"/>
                <a:gd name="T62" fmla="*/ 133 w 140"/>
                <a:gd name="T63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25">
                  <a:moveTo>
                    <a:pt x="133" y="13"/>
                  </a:moveTo>
                  <a:cubicBezTo>
                    <a:pt x="129" y="11"/>
                    <a:pt x="129" y="8"/>
                    <a:pt x="129" y="6"/>
                  </a:cubicBezTo>
                  <a:cubicBezTo>
                    <a:pt x="129" y="5"/>
                    <a:pt x="124" y="3"/>
                    <a:pt x="121" y="0"/>
                  </a:cubicBezTo>
                  <a:cubicBezTo>
                    <a:pt x="121" y="0"/>
                    <a:pt x="120" y="0"/>
                    <a:pt x="119" y="1"/>
                  </a:cubicBezTo>
                  <a:cubicBezTo>
                    <a:pt x="118" y="0"/>
                    <a:pt x="118" y="0"/>
                    <a:pt x="117" y="0"/>
                  </a:cubicBezTo>
                  <a:cubicBezTo>
                    <a:pt x="114" y="2"/>
                    <a:pt x="110" y="3"/>
                    <a:pt x="108" y="2"/>
                  </a:cubicBezTo>
                  <a:cubicBezTo>
                    <a:pt x="106" y="1"/>
                    <a:pt x="100" y="3"/>
                    <a:pt x="97" y="6"/>
                  </a:cubicBezTo>
                  <a:cubicBezTo>
                    <a:pt x="96" y="7"/>
                    <a:pt x="94" y="7"/>
                    <a:pt x="93" y="7"/>
                  </a:cubicBezTo>
                  <a:cubicBezTo>
                    <a:pt x="92" y="7"/>
                    <a:pt x="92" y="8"/>
                    <a:pt x="91" y="8"/>
                  </a:cubicBezTo>
                  <a:cubicBezTo>
                    <a:pt x="89" y="8"/>
                    <a:pt x="88" y="10"/>
                    <a:pt x="90" y="12"/>
                  </a:cubicBezTo>
                  <a:cubicBezTo>
                    <a:pt x="92" y="14"/>
                    <a:pt x="91" y="15"/>
                    <a:pt x="92" y="17"/>
                  </a:cubicBezTo>
                  <a:cubicBezTo>
                    <a:pt x="92" y="19"/>
                    <a:pt x="89" y="21"/>
                    <a:pt x="88" y="23"/>
                  </a:cubicBezTo>
                  <a:cubicBezTo>
                    <a:pt x="86" y="25"/>
                    <a:pt x="88" y="27"/>
                    <a:pt x="87" y="30"/>
                  </a:cubicBezTo>
                  <a:cubicBezTo>
                    <a:pt x="86" y="32"/>
                    <a:pt x="79" y="28"/>
                    <a:pt x="78" y="29"/>
                  </a:cubicBezTo>
                  <a:cubicBezTo>
                    <a:pt x="77" y="30"/>
                    <a:pt x="80" y="33"/>
                    <a:pt x="80" y="35"/>
                  </a:cubicBezTo>
                  <a:cubicBezTo>
                    <a:pt x="81" y="36"/>
                    <a:pt x="78" y="38"/>
                    <a:pt x="75" y="38"/>
                  </a:cubicBezTo>
                  <a:cubicBezTo>
                    <a:pt x="72" y="39"/>
                    <a:pt x="72" y="42"/>
                    <a:pt x="72" y="47"/>
                  </a:cubicBezTo>
                  <a:cubicBezTo>
                    <a:pt x="72" y="52"/>
                    <a:pt x="69" y="53"/>
                    <a:pt x="68" y="51"/>
                  </a:cubicBezTo>
                  <a:cubicBezTo>
                    <a:pt x="67" y="49"/>
                    <a:pt x="59" y="52"/>
                    <a:pt x="59" y="54"/>
                  </a:cubicBezTo>
                  <a:cubicBezTo>
                    <a:pt x="59" y="56"/>
                    <a:pt x="56" y="56"/>
                    <a:pt x="53" y="56"/>
                  </a:cubicBezTo>
                  <a:cubicBezTo>
                    <a:pt x="50" y="55"/>
                    <a:pt x="47" y="58"/>
                    <a:pt x="46" y="60"/>
                  </a:cubicBezTo>
                  <a:cubicBezTo>
                    <a:pt x="46" y="61"/>
                    <a:pt x="48" y="67"/>
                    <a:pt x="47" y="68"/>
                  </a:cubicBezTo>
                  <a:cubicBezTo>
                    <a:pt x="47" y="69"/>
                    <a:pt x="19" y="73"/>
                    <a:pt x="13" y="72"/>
                  </a:cubicBezTo>
                  <a:cubicBezTo>
                    <a:pt x="9" y="71"/>
                    <a:pt x="4" y="71"/>
                    <a:pt x="0" y="71"/>
                  </a:cubicBezTo>
                  <a:cubicBezTo>
                    <a:pt x="2" y="72"/>
                    <a:pt x="4" y="74"/>
                    <a:pt x="4" y="75"/>
                  </a:cubicBezTo>
                  <a:cubicBezTo>
                    <a:pt x="5" y="78"/>
                    <a:pt x="9" y="81"/>
                    <a:pt x="13" y="83"/>
                  </a:cubicBezTo>
                  <a:cubicBezTo>
                    <a:pt x="17" y="84"/>
                    <a:pt x="15" y="91"/>
                    <a:pt x="17" y="92"/>
                  </a:cubicBezTo>
                  <a:cubicBezTo>
                    <a:pt x="19" y="93"/>
                    <a:pt x="22" y="98"/>
                    <a:pt x="19" y="98"/>
                  </a:cubicBezTo>
                  <a:cubicBezTo>
                    <a:pt x="16" y="99"/>
                    <a:pt x="14" y="99"/>
                    <a:pt x="11" y="101"/>
                  </a:cubicBezTo>
                  <a:cubicBezTo>
                    <a:pt x="9" y="102"/>
                    <a:pt x="6" y="105"/>
                    <a:pt x="6" y="109"/>
                  </a:cubicBezTo>
                  <a:cubicBezTo>
                    <a:pt x="6" y="110"/>
                    <a:pt x="6" y="110"/>
                    <a:pt x="6" y="111"/>
                  </a:cubicBezTo>
                  <a:cubicBezTo>
                    <a:pt x="13" y="111"/>
                    <a:pt x="21" y="111"/>
                    <a:pt x="22" y="110"/>
                  </a:cubicBezTo>
                  <a:cubicBezTo>
                    <a:pt x="23" y="109"/>
                    <a:pt x="26" y="108"/>
                    <a:pt x="28" y="109"/>
                  </a:cubicBezTo>
                  <a:cubicBezTo>
                    <a:pt x="30" y="110"/>
                    <a:pt x="39" y="111"/>
                    <a:pt x="42" y="109"/>
                  </a:cubicBezTo>
                  <a:cubicBezTo>
                    <a:pt x="46" y="107"/>
                    <a:pt x="49" y="109"/>
                    <a:pt x="49" y="111"/>
                  </a:cubicBezTo>
                  <a:cubicBezTo>
                    <a:pt x="49" y="113"/>
                    <a:pt x="51" y="114"/>
                    <a:pt x="53" y="116"/>
                  </a:cubicBezTo>
                  <a:cubicBezTo>
                    <a:pt x="54" y="117"/>
                    <a:pt x="53" y="119"/>
                    <a:pt x="54" y="121"/>
                  </a:cubicBezTo>
                  <a:cubicBezTo>
                    <a:pt x="55" y="123"/>
                    <a:pt x="58" y="123"/>
                    <a:pt x="62" y="125"/>
                  </a:cubicBezTo>
                  <a:cubicBezTo>
                    <a:pt x="62" y="125"/>
                    <a:pt x="63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65" y="123"/>
                    <a:pt x="66" y="119"/>
                    <a:pt x="71" y="120"/>
                  </a:cubicBezTo>
                  <a:cubicBezTo>
                    <a:pt x="76" y="121"/>
                    <a:pt x="76" y="119"/>
                    <a:pt x="79" y="119"/>
                  </a:cubicBezTo>
                  <a:cubicBezTo>
                    <a:pt x="82" y="120"/>
                    <a:pt x="84" y="120"/>
                    <a:pt x="85" y="118"/>
                  </a:cubicBezTo>
                  <a:cubicBezTo>
                    <a:pt x="87" y="116"/>
                    <a:pt x="84" y="112"/>
                    <a:pt x="82" y="110"/>
                  </a:cubicBezTo>
                  <a:cubicBezTo>
                    <a:pt x="81" y="108"/>
                    <a:pt x="78" y="105"/>
                    <a:pt x="79" y="101"/>
                  </a:cubicBezTo>
                  <a:cubicBezTo>
                    <a:pt x="79" y="98"/>
                    <a:pt x="73" y="98"/>
                    <a:pt x="73" y="95"/>
                  </a:cubicBezTo>
                  <a:cubicBezTo>
                    <a:pt x="73" y="93"/>
                    <a:pt x="79" y="88"/>
                    <a:pt x="80" y="87"/>
                  </a:cubicBezTo>
                  <a:cubicBezTo>
                    <a:pt x="81" y="86"/>
                    <a:pt x="85" y="90"/>
                    <a:pt x="86" y="88"/>
                  </a:cubicBezTo>
                  <a:cubicBezTo>
                    <a:pt x="87" y="86"/>
                    <a:pt x="90" y="87"/>
                    <a:pt x="92" y="88"/>
                  </a:cubicBezTo>
                  <a:cubicBezTo>
                    <a:pt x="93" y="88"/>
                    <a:pt x="96" y="84"/>
                    <a:pt x="96" y="81"/>
                  </a:cubicBezTo>
                  <a:cubicBezTo>
                    <a:pt x="97" y="78"/>
                    <a:pt x="102" y="78"/>
                    <a:pt x="103" y="77"/>
                  </a:cubicBezTo>
                  <a:cubicBezTo>
                    <a:pt x="104" y="76"/>
                    <a:pt x="106" y="69"/>
                    <a:pt x="107" y="68"/>
                  </a:cubicBezTo>
                  <a:cubicBezTo>
                    <a:pt x="107" y="67"/>
                    <a:pt x="112" y="68"/>
                    <a:pt x="112" y="64"/>
                  </a:cubicBezTo>
                  <a:cubicBezTo>
                    <a:pt x="112" y="60"/>
                    <a:pt x="114" y="60"/>
                    <a:pt x="116" y="59"/>
                  </a:cubicBezTo>
                  <a:cubicBezTo>
                    <a:pt x="118" y="59"/>
                    <a:pt x="117" y="56"/>
                    <a:pt x="117" y="53"/>
                  </a:cubicBezTo>
                  <a:cubicBezTo>
                    <a:pt x="118" y="50"/>
                    <a:pt x="119" y="47"/>
                    <a:pt x="122" y="47"/>
                  </a:cubicBezTo>
                  <a:cubicBezTo>
                    <a:pt x="124" y="46"/>
                    <a:pt x="121" y="42"/>
                    <a:pt x="118" y="43"/>
                  </a:cubicBezTo>
                  <a:cubicBezTo>
                    <a:pt x="115" y="44"/>
                    <a:pt x="113" y="35"/>
                    <a:pt x="113" y="35"/>
                  </a:cubicBezTo>
                  <a:cubicBezTo>
                    <a:pt x="113" y="35"/>
                    <a:pt x="113" y="28"/>
                    <a:pt x="111" y="27"/>
                  </a:cubicBezTo>
                  <a:cubicBezTo>
                    <a:pt x="110" y="26"/>
                    <a:pt x="112" y="22"/>
                    <a:pt x="116" y="22"/>
                  </a:cubicBezTo>
                  <a:cubicBezTo>
                    <a:pt x="119" y="22"/>
                    <a:pt x="126" y="26"/>
                    <a:pt x="128" y="25"/>
                  </a:cubicBezTo>
                  <a:cubicBezTo>
                    <a:pt x="131" y="23"/>
                    <a:pt x="135" y="22"/>
                    <a:pt x="137" y="21"/>
                  </a:cubicBezTo>
                  <a:cubicBezTo>
                    <a:pt x="138" y="21"/>
                    <a:pt x="139" y="18"/>
                    <a:pt x="140" y="16"/>
                  </a:cubicBezTo>
                  <a:cubicBezTo>
                    <a:pt x="138" y="15"/>
                    <a:pt x="136" y="14"/>
                    <a:pt x="133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0" name="Freeform 176">
              <a:extLst>
                <a:ext uri="{FF2B5EF4-FFF2-40B4-BE49-F238E27FC236}">
                  <a16:creationId xmlns:a16="http://schemas.microsoft.com/office/drawing/2014/main" id="{47056668-F15B-9704-EA91-8652482C2F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5723" y="4236101"/>
              <a:ext cx="1006698" cy="418531"/>
            </a:xfrm>
            <a:custGeom>
              <a:avLst/>
              <a:gdLst>
                <a:gd name="T0" fmla="*/ 29 w 388"/>
                <a:gd name="T1" fmla="*/ 60 h 141"/>
                <a:gd name="T2" fmla="*/ 110 w 388"/>
                <a:gd name="T3" fmla="*/ 75 h 141"/>
                <a:gd name="T4" fmla="*/ 16 w 388"/>
                <a:gd name="T5" fmla="*/ 38 h 141"/>
                <a:gd name="T6" fmla="*/ 208 w 388"/>
                <a:gd name="T7" fmla="*/ 100 h 141"/>
                <a:gd name="T8" fmla="*/ 217 w 388"/>
                <a:gd name="T9" fmla="*/ 80 h 141"/>
                <a:gd name="T10" fmla="*/ 229 w 388"/>
                <a:gd name="T11" fmla="*/ 83 h 141"/>
                <a:gd name="T12" fmla="*/ 237 w 388"/>
                <a:gd name="T13" fmla="*/ 57 h 141"/>
                <a:gd name="T14" fmla="*/ 237 w 388"/>
                <a:gd name="T15" fmla="*/ 47 h 141"/>
                <a:gd name="T16" fmla="*/ 222 w 388"/>
                <a:gd name="T17" fmla="*/ 40 h 141"/>
                <a:gd name="T18" fmla="*/ 199 w 388"/>
                <a:gd name="T19" fmla="*/ 73 h 141"/>
                <a:gd name="T20" fmla="*/ 92 w 388"/>
                <a:gd name="T21" fmla="*/ 79 h 141"/>
                <a:gd name="T22" fmla="*/ 89 w 388"/>
                <a:gd name="T23" fmla="*/ 65 h 141"/>
                <a:gd name="T24" fmla="*/ 86 w 388"/>
                <a:gd name="T25" fmla="*/ 71 h 141"/>
                <a:gd name="T26" fmla="*/ 71 w 388"/>
                <a:gd name="T27" fmla="*/ 53 h 141"/>
                <a:gd name="T28" fmla="*/ 58 w 388"/>
                <a:gd name="T29" fmla="*/ 37 h 141"/>
                <a:gd name="T30" fmla="*/ 39 w 388"/>
                <a:gd name="T31" fmla="*/ 25 h 141"/>
                <a:gd name="T32" fmla="*/ 2 w 388"/>
                <a:gd name="T33" fmla="*/ 3 h 141"/>
                <a:gd name="T34" fmla="*/ 34 w 388"/>
                <a:gd name="T35" fmla="*/ 48 h 141"/>
                <a:gd name="T36" fmla="*/ 74 w 388"/>
                <a:gd name="T37" fmla="*/ 95 h 141"/>
                <a:gd name="T38" fmla="*/ 91 w 388"/>
                <a:gd name="T39" fmla="*/ 87 h 141"/>
                <a:gd name="T40" fmla="*/ 279 w 388"/>
                <a:gd name="T41" fmla="*/ 39 h 141"/>
                <a:gd name="T42" fmla="*/ 281 w 388"/>
                <a:gd name="T43" fmla="*/ 48 h 141"/>
                <a:gd name="T44" fmla="*/ 260 w 388"/>
                <a:gd name="T45" fmla="*/ 79 h 141"/>
                <a:gd name="T46" fmla="*/ 207 w 388"/>
                <a:gd name="T47" fmla="*/ 125 h 141"/>
                <a:gd name="T48" fmla="*/ 241 w 388"/>
                <a:gd name="T49" fmla="*/ 121 h 141"/>
                <a:gd name="T50" fmla="*/ 289 w 388"/>
                <a:gd name="T51" fmla="*/ 80 h 141"/>
                <a:gd name="T52" fmla="*/ 163 w 388"/>
                <a:gd name="T53" fmla="*/ 118 h 141"/>
                <a:gd name="T54" fmla="*/ 147 w 388"/>
                <a:gd name="T55" fmla="*/ 110 h 141"/>
                <a:gd name="T56" fmla="*/ 92 w 388"/>
                <a:gd name="T57" fmla="*/ 103 h 141"/>
                <a:gd name="T58" fmla="*/ 98 w 388"/>
                <a:gd name="T59" fmla="*/ 114 h 141"/>
                <a:gd name="T60" fmla="*/ 150 w 388"/>
                <a:gd name="T61" fmla="*/ 123 h 141"/>
                <a:gd name="T62" fmla="*/ 163 w 388"/>
                <a:gd name="T63" fmla="*/ 118 h 141"/>
                <a:gd name="T64" fmla="*/ 338 w 388"/>
                <a:gd name="T65" fmla="*/ 79 h 141"/>
                <a:gd name="T66" fmla="*/ 302 w 388"/>
                <a:gd name="T67" fmla="*/ 61 h 141"/>
                <a:gd name="T68" fmla="*/ 325 w 388"/>
                <a:gd name="T69" fmla="*/ 70 h 141"/>
                <a:gd name="T70" fmla="*/ 312 w 388"/>
                <a:gd name="T71" fmla="*/ 75 h 141"/>
                <a:gd name="T72" fmla="*/ 332 w 388"/>
                <a:gd name="T73" fmla="*/ 85 h 141"/>
                <a:gd name="T74" fmla="*/ 367 w 388"/>
                <a:gd name="T75" fmla="*/ 107 h 141"/>
                <a:gd name="T76" fmla="*/ 379 w 388"/>
                <a:gd name="T77" fmla="*/ 120 h 141"/>
                <a:gd name="T78" fmla="*/ 359 w 388"/>
                <a:gd name="T79" fmla="*/ 64 h 141"/>
                <a:gd name="T80" fmla="*/ 247 w 388"/>
                <a:gd name="T81" fmla="*/ 130 h 141"/>
                <a:gd name="T82" fmla="*/ 251 w 388"/>
                <a:gd name="T83" fmla="*/ 132 h 141"/>
                <a:gd name="T84" fmla="*/ 254 w 388"/>
                <a:gd name="T85" fmla="*/ 130 h 141"/>
                <a:gd name="T86" fmla="*/ 187 w 388"/>
                <a:gd name="T87" fmla="*/ 50 h 141"/>
                <a:gd name="T88" fmla="*/ 191 w 388"/>
                <a:gd name="T89" fmla="*/ 29 h 141"/>
                <a:gd name="T90" fmla="*/ 190 w 388"/>
                <a:gd name="T91" fmla="*/ 15 h 141"/>
                <a:gd name="T92" fmla="*/ 168 w 388"/>
                <a:gd name="T93" fmla="*/ 26 h 141"/>
                <a:gd name="T94" fmla="*/ 150 w 388"/>
                <a:gd name="T95" fmla="*/ 38 h 141"/>
                <a:gd name="T96" fmla="*/ 124 w 388"/>
                <a:gd name="T97" fmla="*/ 39 h 141"/>
                <a:gd name="T98" fmla="*/ 115 w 388"/>
                <a:gd name="T99" fmla="*/ 45 h 141"/>
                <a:gd name="T100" fmla="*/ 134 w 388"/>
                <a:gd name="T101" fmla="*/ 77 h 141"/>
                <a:gd name="T102" fmla="*/ 163 w 388"/>
                <a:gd name="T103" fmla="*/ 83 h 141"/>
                <a:gd name="T104" fmla="*/ 200 w 388"/>
                <a:gd name="T105" fmla="*/ 133 h 141"/>
                <a:gd name="T106" fmla="*/ 200 w 388"/>
                <a:gd name="T107" fmla="*/ 133 h 141"/>
                <a:gd name="T108" fmla="*/ 176 w 388"/>
                <a:gd name="T109" fmla="*/ 126 h 141"/>
                <a:gd name="T110" fmla="*/ 188 w 388"/>
                <a:gd name="T111" fmla="*/ 12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8" h="141">
                  <a:moveTo>
                    <a:pt x="29" y="60"/>
                  </a:moveTo>
                  <a:cubicBezTo>
                    <a:pt x="28" y="61"/>
                    <a:pt x="31" y="66"/>
                    <a:pt x="33" y="65"/>
                  </a:cubicBezTo>
                  <a:cubicBezTo>
                    <a:pt x="34" y="63"/>
                    <a:pt x="30" y="56"/>
                    <a:pt x="29" y="60"/>
                  </a:cubicBezTo>
                  <a:close/>
                  <a:moveTo>
                    <a:pt x="110" y="75"/>
                  </a:moveTo>
                  <a:cubicBezTo>
                    <a:pt x="110" y="73"/>
                    <a:pt x="104" y="74"/>
                    <a:pt x="105" y="77"/>
                  </a:cubicBezTo>
                  <a:cubicBezTo>
                    <a:pt x="107" y="80"/>
                    <a:pt x="110" y="77"/>
                    <a:pt x="110" y="75"/>
                  </a:cubicBezTo>
                  <a:close/>
                  <a:moveTo>
                    <a:pt x="16" y="38"/>
                  </a:moveTo>
                  <a:cubicBezTo>
                    <a:pt x="16" y="41"/>
                    <a:pt x="19" y="48"/>
                    <a:pt x="22" y="45"/>
                  </a:cubicBezTo>
                  <a:cubicBezTo>
                    <a:pt x="25" y="42"/>
                    <a:pt x="17" y="36"/>
                    <a:pt x="16" y="38"/>
                  </a:cubicBezTo>
                  <a:close/>
                  <a:moveTo>
                    <a:pt x="204" y="81"/>
                  </a:moveTo>
                  <a:cubicBezTo>
                    <a:pt x="208" y="81"/>
                    <a:pt x="208" y="87"/>
                    <a:pt x="207" y="90"/>
                  </a:cubicBezTo>
                  <a:cubicBezTo>
                    <a:pt x="206" y="93"/>
                    <a:pt x="205" y="101"/>
                    <a:pt x="208" y="100"/>
                  </a:cubicBezTo>
                  <a:cubicBezTo>
                    <a:pt x="212" y="98"/>
                    <a:pt x="214" y="93"/>
                    <a:pt x="212" y="91"/>
                  </a:cubicBezTo>
                  <a:cubicBezTo>
                    <a:pt x="210" y="90"/>
                    <a:pt x="210" y="79"/>
                    <a:pt x="211" y="76"/>
                  </a:cubicBezTo>
                  <a:cubicBezTo>
                    <a:pt x="212" y="73"/>
                    <a:pt x="219" y="75"/>
                    <a:pt x="217" y="80"/>
                  </a:cubicBezTo>
                  <a:cubicBezTo>
                    <a:pt x="214" y="84"/>
                    <a:pt x="221" y="83"/>
                    <a:pt x="221" y="88"/>
                  </a:cubicBezTo>
                  <a:cubicBezTo>
                    <a:pt x="221" y="93"/>
                    <a:pt x="224" y="90"/>
                    <a:pt x="228" y="89"/>
                  </a:cubicBezTo>
                  <a:cubicBezTo>
                    <a:pt x="232" y="88"/>
                    <a:pt x="232" y="85"/>
                    <a:pt x="229" y="83"/>
                  </a:cubicBezTo>
                  <a:cubicBezTo>
                    <a:pt x="226" y="80"/>
                    <a:pt x="231" y="75"/>
                    <a:pt x="227" y="73"/>
                  </a:cubicBezTo>
                  <a:cubicBezTo>
                    <a:pt x="224" y="70"/>
                    <a:pt x="221" y="67"/>
                    <a:pt x="224" y="66"/>
                  </a:cubicBezTo>
                  <a:cubicBezTo>
                    <a:pt x="228" y="65"/>
                    <a:pt x="238" y="59"/>
                    <a:pt x="237" y="57"/>
                  </a:cubicBezTo>
                  <a:cubicBezTo>
                    <a:pt x="236" y="54"/>
                    <a:pt x="221" y="57"/>
                    <a:pt x="220" y="62"/>
                  </a:cubicBezTo>
                  <a:cubicBezTo>
                    <a:pt x="219" y="66"/>
                    <a:pt x="208" y="61"/>
                    <a:pt x="210" y="53"/>
                  </a:cubicBezTo>
                  <a:cubicBezTo>
                    <a:pt x="211" y="46"/>
                    <a:pt x="231" y="44"/>
                    <a:pt x="237" y="47"/>
                  </a:cubicBezTo>
                  <a:cubicBezTo>
                    <a:pt x="243" y="50"/>
                    <a:pt x="250" y="43"/>
                    <a:pt x="252" y="38"/>
                  </a:cubicBezTo>
                  <a:cubicBezTo>
                    <a:pt x="254" y="34"/>
                    <a:pt x="247" y="39"/>
                    <a:pt x="243" y="42"/>
                  </a:cubicBezTo>
                  <a:cubicBezTo>
                    <a:pt x="239" y="45"/>
                    <a:pt x="228" y="42"/>
                    <a:pt x="222" y="40"/>
                  </a:cubicBezTo>
                  <a:cubicBezTo>
                    <a:pt x="216" y="38"/>
                    <a:pt x="217" y="43"/>
                    <a:pt x="212" y="44"/>
                  </a:cubicBezTo>
                  <a:cubicBezTo>
                    <a:pt x="207" y="45"/>
                    <a:pt x="208" y="55"/>
                    <a:pt x="206" y="56"/>
                  </a:cubicBezTo>
                  <a:cubicBezTo>
                    <a:pt x="204" y="58"/>
                    <a:pt x="204" y="65"/>
                    <a:pt x="199" y="73"/>
                  </a:cubicBezTo>
                  <a:cubicBezTo>
                    <a:pt x="195" y="80"/>
                    <a:pt x="201" y="81"/>
                    <a:pt x="204" y="81"/>
                  </a:cubicBezTo>
                  <a:close/>
                  <a:moveTo>
                    <a:pt x="91" y="87"/>
                  </a:moveTo>
                  <a:cubicBezTo>
                    <a:pt x="90" y="84"/>
                    <a:pt x="92" y="81"/>
                    <a:pt x="92" y="79"/>
                  </a:cubicBezTo>
                  <a:cubicBezTo>
                    <a:pt x="92" y="77"/>
                    <a:pt x="93" y="76"/>
                    <a:pt x="95" y="77"/>
                  </a:cubicBezTo>
                  <a:cubicBezTo>
                    <a:pt x="98" y="77"/>
                    <a:pt x="97" y="72"/>
                    <a:pt x="96" y="72"/>
                  </a:cubicBezTo>
                  <a:cubicBezTo>
                    <a:pt x="94" y="71"/>
                    <a:pt x="93" y="65"/>
                    <a:pt x="89" y="65"/>
                  </a:cubicBezTo>
                  <a:cubicBezTo>
                    <a:pt x="84" y="65"/>
                    <a:pt x="85" y="68"/>
                    <a:pt x="88" y="69"/>
                  </a:cubicBezTo>
                  <a:cubicBezTo>
                    <a:pt x="90" y="69"/>
                    <a:pt x="92" y="71"/>
                    <a:pt x="91" y="73"/>
                  </a:cubicBezTo>
                  <a:cubicBezTo>
                    <a:pt x="90" y="74"/>
                    <a:pt x="89" y="71"/>
                    <a:pt x="86" y="71"/>
                  </a:cubicBezTo>
                  <a:cubicBezTo>
                    <a:pt x="82" y="71"/>
                    <a:pt x="84" y="67"/>
                    <a:pt x="80" y="67"/>
                  </a:cubicBezTo>
                  <a:cubicBezTo>
                    <a:pt x="76" y="66"/>
                    <a:pt x="77" y="59"/>
                    <a:pt x="73" y="59"/>
                  </a:cubicBezTo>
                  <a:cubicBezTo>
                    <a:pt x="69" y="59"/>
                    <a:pt x="68" y="56"/>
                    <a:pt x="71" y="53"/>
                  </a:cubicBezTo>
                  <a:cubicBezTo>
                    <a:pt x="74" y="51"/>
                    <a:pt x="67" y="48"/>
                    <a:pt x="67" y="45"/>
                  </a:cubicBezTo>
                  <a:cubicBezTo>
                    <a:pt x="67" y="42"/>
                    <a:pt x="62" y="44"/>
                    <a:pt x="62" y="42"/>
                  </a:cubicBezTo>
                  <a:cubicBezTo>
                    <a:pt x="62" y="39"/>
                    <a:pt x="60" y="40"/>
                    <a:pt x="58" y="37"/>
                  </a:cubicBezTo>
                  <a:cubicBezTo>
                    <a:pt x="56" y="34"/>
                    <a:pt x="55" y="37"/>
                    <a:pt x="53" y="35"/>
                  </a:cubicBezTo>
                  <a:cubicBezTo>
                    <a:pt x="51" y="33"/>
                    <a:pt x="48" y="31"/>
                    <a:pt x="46" y="32"/>
                  </a:cubicBezTo>
                  <a:cubicBezTo>
                    <a:pt x="45" y="33"/>
                    <a:pt x="41" y="29"/>
                    <a:pt x="39" y="25"/>
                  </a:cubicBezTo>
                  <a:cubicBezTo>
                    <a:pt x="38" y="22"/>
                    <a:pt x="27" y="17"/>
                    <a:pt x="25" y="12"/>
                  </a:cubicBezTo>
                  <a:cubicBezTo>
                    <a:pt x="24" y="8"/>
                    <a:pt x="20" y="6"/>
                    <a:pt x="13" y="7"/>
                  </a:cubicBezTo>
                  <a:cubicBezTo>
                    <a:pt x="6" y="7"/>
                    <a:pt x="4" y="0"/>
                    <a:pt x="2" y="3"/>
                  </a:cubicBezTo>
                  <a:cubicBezTo>
                    <a:pt x="0" y="8"/>
                    <a:pt x="9" y="17"/>
                    <a:pt x="13" y="20"/>
                  </a:cubicBezTo>
                  <a:cubicBezTo>
                    <a:pt x="18" y="22"/>
                    <a:pt x="20" y="31"/>
                    <a:pt x="25" y="31"/>
                  </a:cubicBezTo>
                  <a:cubicBezTo>
                    <a:pt x="30" y="32"/>
                    <a:pt x="30" y="48"/>
                    <a:pt x="34" y="48"/>
                  </a:cubicBezTo>
                  <a:cubicBezTo>
                    <a:pt x="38" y="49"/>
                    <a:pt x="46" y="61"/>
                    <a:pt x="47" y="68"/>
                  </a:cubicBezTo>
                  <a:cubicBezTo>
                    <a:pt x="48" y="74"/>
                    <a:pt x="56" y="78"/>
                    <a:pt x="59" y="82"/>
                  </a:cubicBezTo>
                  <a:cubicBezTo>
                    <a:pt x="62" y="87"/>
                    <a:pt x="73" y="93"/>
                    <a:pt x="74" y="95"/>
                  </a:cubicBezTo>
                  <a:cubicBezTo>
                    <a:pt x="76" y="97"/>
                    <a:pt x="77" y="102"/>
                    <a:pt x="79" y="100"/>
                  </a:cubicBezTo>
                  <a:cubicBezTo>
                    <a:pt x="80" y="97"/>
                    <a:pt x="85" y="100"/>
                    <a:pt x="88" y="100"/>
                  </a:cubicBezTo>
                  <a:cubicBezTo>
                    <a:pt x="90" y="100"/>
                    <a:pt x="91" y="91"/>
                    <a:pt x="91" y="87"/>
                  </a:cubicBezTo>
                  <a:close/>
                  <a:moveTo>
                    <a:pt x="281" y="48"/>
                  </a:moveTo>
                  <a:cubicBezTo>
                    <a:pt x="286" y="48"/>
                    <a:pt x="284" y="45"/>
                    <a:pt x="284" y="41"/>
                  </a:cubicBezTo>
                  <a:cubicBezTo>
                    <a:pt x="284" y="38"/>
                    <a:pt x="279" y="41"/>
                    <a:pt x="279" y="39"/>
                  </a:cubicBezTo>
                  <a:cubicBezTo>
                    <a:pt x="279" y="37"/>
                    <a:pt x="277" y="30"/>
                    <a:pt x="273" y="36"/>
                  </a:cubicBezTo>
                  <a:cubicBezTo>
                    <a:pt x="269" y="41"/>
                    <a:pt x="274" y="55"/>
                    <a:pt x="278" y="54"/>
                  </a:cubicBezTo>
                  <a:cubicBezTo>
                    <a:pt x="280" y="54"/>
                    <a:pt x="275" y="47"/>
                    <a:pt x="281" y="48"/>
                  </a:cubicBezTo>
                  <a:close/>
                  <a:moveTo>
                    <a:pt x="260" y="79"/>
                  </a:moveTo>
                  <a:cubicBezTo>
                    <a:pt x="261" y="83"/>
                    <a:pt x="269" y="85"/>
                    <a:pt x="271" y="82"/>
                  </a:cubicBezTo>
                  <a:cubicBezTo>
                    <a:pt x="273" y="78"/>
                    <a:pt x="259" y="74"/>
                    <a:pt x="260" y="79"/>
                  </a:cubicBezTo>
                  <a:close/>
                  <a:moveTo>
                    <a:pt x="241" y="121"/>
                  </a:moveTo>
                  <a:cubicBezTo>
                    <a:pt x="234" y="120"/>
                    <a:pt x="229" y="125"/>
                    <a:pt x="223" y="122"/>
                  </a:cubicBezTo>
                  <a:cubicBezTo>
                    <a:pt x="216" y="120"/>
                    <a:pt x="206" y="122"/>
                    <a:pt x="207" y="125"/>
                  </a:cubicBezTo>
                  <a:cubicBezTo>
                    <a:pt x="208" y="127"/>
                    <a:pt x="214" y="127"/>
                    <a:pt x="221" y="127"/>
                  </a:cubicBezTo>
                  <a:cubicBezTo>
                    <a:pt x="227" y="127"/>
                    <a:pt x="233" y="124"/>
                    <a:pt x="238" y="123"/>
                  </a:cubicBezTo>
                  <a:cubicBezTo>
                    <a:pt x="242" y="123"/>
                    <a:pt x="247" y="122"/>
                    <a:pt x="241" y="121"/>
                  </a:cubicBezTo>
                  <a:close/>
                  <a:moveTo>
                    <a:pt x="294" y="75"/>
                  </a:moveTo>
                  <a:cubicBezTo>
                    <a:pt x="287" y="73"/>
                    <a:pt x="276" y="75"/>
                    <a:pt x="278" y="78"/>
                  </a:cubicBezTo>
                  <a:cubicBezTo>
                    <a:pt x="279" y="81"/>
                    <a:pt x="284" y="80"/>
                    <a:pt x="289" y="80"/>
                  </a:cubicBezTo>
                  <a:cubicBezTo>
                    <a:pt x="294" y="80"/>
                    <a:pt x="297" y="84"/>
                    <a:pt x="300" y="84"/>
                  </a:cubicBezTo>
                  <a:cubicBezTo>
                    <a:pt x="302" y="84"/>
                    <a:pt x="300" y="77"/>
                    <a:pt x="294" y="75"/>
                  </a:cubicBezTo>
                  <a:close/>
                  <a:moveTo>
                    <a:pt x="163" y="118"/>
                  </a:moveTo>
                  <a:cubicBezTo>
                    <a:pt x="163" y="115"/>
                    <a:pt x="153" y="118"/>
                    <a:pt x="148" y="116"/>
                  </a:cubicBezTo>
                  <a:cubicBezTo>
                    <a:pt x="143" y="114"/>
                    <a:pt x="153" y="112"/>
                    <a:pt x="157" y="110"/>
                  </a:cubicBezTo>
                  <a:cubicBezTo>
                    <a:pt x="160" y="108"/>
                    <a:pt x="155" y="107"/>
                    <a:pt x="147" y="110"/>
                  </a:cubicBezTo>
                  <a:cubicBezTo>
                    <a:pt x="139" y="112"/>
                    <a:pt x="129" y="104"/>
                    <a:pt x="129" y="108"/>
                  </a:cubicBezTo>
                  <a:cubicBezTo>
                    <a:pt x="129" y="111"/>
                    <a:pt x="115" y="106"/>
                    <a:pt x="111" y="104"/>
                  </a:cubicBezTo>
                  <a:cubicBezTo>
                    <a:pt x="108" y="101"/>
                    <a:pt x="94" y="98"/>
                    <a:pt x="92" y="103"/>
                  </a:cubicBezTo>
                  <a:cubicBezTo>
                    <a:pt x="89" y="108"/>
                    <a:pt x="86" y="103"/>
                    <a:pt x="88" y="108"/>
                  </a:cubicBezTo>
                  <a:cubicBezTo>
                    <a:pt x="88" y="111"/>
                    <a:pt x="92" y="109"/>
                    <a:pt x="94" y="109"/>
                  </a:cubicBezTo>
                  <a:cubicBezTo>
                    <a:pt x="96" y="109"/>
                    <a:pt x="95" y="113"/>
                    <a:pt x="98" y="114"/>
                  </a:cubicBezTo>
                  <a:cubicBezTo>
                    <a:pt x="102" y="114"/>
                    <a:pt x="112" y="117"/>
                    <a:pt x="113" y="115"/>
                  </a:cubicBezTo>
                  <a:cubicBezTo>
                    <a:pt x="114" y="113"/>
                    <a:pt x="124" y="115"/>
                    <a:pt x="129" y="119"/>
                  </a:cubicBezTo>
                  <a:cubicBezTo>
                    <a:pt x="134" y="123"/>
                    <a:pt x="146" y="123"/>
                    <a:pt x="150" y="123"/>
                  </a:cubicBezTo>
                  <a:cubicBezTo>
                    <a:pt x="155" y="122"/>
                    <a:pt x="160" y="126"/>
                    <a:pt x="161" y="123"/>
                  </a:cubicBezTo>
                  <a:cubicBezTo>
                    <a:pt x="163" y="121"/>
                    <a:pt x="166" y="127"/>
                    <a:pt x="171" y="123"/>
                  </a:cubicBezTo>
                  <a:cubicBezTo>
                    <a:pt x="176" y="120"/>
                    <a:pt x="163" y="121"/>
                    <a:pt x="163" y="118"/>
                  </a:cubicBezTo>
                  <a:close/>
                  <a:moveTo>
                    <a:pt x="359" y="64"/>
                  </a:moveTo>
                  <a:cubicBezTo>
                    <a:pt x="355" y="64"/>
                    <a:pt x="354" y="71"/>
                    <a:pt x="351" y="71"/>
                  </a:cubicBezTo>
                  <a:cubicBezTo>
                    <a:pt x="348" y="71"/>
                    <a:pt x="343" y="77"/>
                    <a:pt x="338" y="79"/>
                  </a:cubicBezTo>
                  <a:cubicBezTo>
                    <a:pt x="332" y="81"/>
                    <a:pt x="331" y="62"/>
                    <a:pt x="329" y="58"/>
                  </a:cubicBezTo>
                  <a:cubicBezTo>
                    <a:pt x="326" y="55"/>
                    <a:pt x="311" y="52"/>
                    <a:pt x="309" y="56"/>
                  </a:cubicBezTo>
                  <a:cubicBezTo>
                    <a:pt x="308" y="60"/>
                    <a:pt x="303" y="58"/>
                    <a:pt x="302" y="61"/>
                  </a:cubicBezTo>
                  <a:cubicBezTo>
                    <a:pt x="302" y="65"/>
                    <a:pt x="303" y="64"/>
                    <a:pt x="307" y="64"/>
                  </a:cubicBezTo>
                  <a:cubicBezTo>
                    <a:pt x="310" y="64"/>
                    <a:pt x="310" y="66"/>
                    <a:pt x="311" y="69"/>
                  </a:cubicBezTo>
                  <a:cubicBezTo>
                    <a:pt x="313" y="73"/>
                    <a:pt x="322" y="70"/>
                    <a:pt x="325" y="70"/>
                  </a:cubicBezTo>
                  <a:cubicBezTo>
                    <a:pt x="328" y="70"/>
                    <a:pt x="328" y="74"/>
                    <a:pt x="324" y="73"/>
                  </a:cubicBezTo>
                  <a:cubicBezTo>
                    <a:pt x="320" y="71"/>
                    <a:pt x="320" y="75"/>
                    <a:pt x="317" y="74"/>
                  </a:cubicBezTo>
                  <a:cubicBezTo>
                    <a:pt x="314" y="73"/>
                    <a:pt x="310" y="73"/>
                    <a:pt x="312" y="75"/>
                  </a:cubicBezTo>
                  <a:cubicBezTo>
                    <a:pt x="314" y="77"/>
                    <a:pt x="317" y="79"/>
                    <a:pt x="317" y="83"/>
                  </a:cubicBezTo>
                  <a:cubicBezTo>
                    <a:pt x="317" y="86"/>
                    <a:pt x="323" y="86"/>
                    <a:pt x="323" y="83"/>
                  </a:cubicBezTo>
                  <a:cubicBezTo>
                    <a:pt x="323" y="79"/>
                    <a:pt x="326" y="83"/>
                    <a:pt x="332" y="85"/>
                  </a:cubicBezTo>
                  <a:cubicBezTo>
                    <a:pt x="337" y="86"/>
                    <a:pt x="333" y="89"/>
                    <a:pt x="339" y="89"/>
                  </a:cubicBezTo>
                  <a:cubicBezTo>
                    <a:pt x="345" y="89"/>
                    <a:pt x="358" y="93"/>
                    <a:pt x="363" y="97"/>
                  </a:cubicBezTo>
                  <a:cubicBezTo>
                    <a:pt x="368" y="101"/>
                    <a:pt x="364" y="103"/>
                    <a:pt x="367" y="107"/>
                  </a:cubicBezTo>
                  <a:cubicBezTo>
                    <a:pt x="371" y="110"/>
                    <a:pt x="372" y="114"/>
                    <a:pt x="367" y="114"/>
                  </a:cubicBezTo>
                  <a:cubicBezTo>
                    <a:pt x="363" y="114"/>
                    <a:pt x="358" y="119"/>
                    <a:pt x="359" y="121"/>
                  </a:cubicBezTo>
                  <a:cubicBezTo>
                    <a:pt x="360" y="123"/>
                    <a:pt x="375" y="120"/>
                    <a:pt x="379" y="120"/>
                  </a:cubicBezTo>
                  <a:cubicBezTo>
                    <a:pt x="381" y="120"/>
                    <a:pt x="383" y="124"/>
                    <a:pt x="388" y="127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77" y="70"/>
                    <a:pt x="362" y="64"/>
                    <a:pt x="359" y="64"/>
                  </a:cubicBezTo>
                  <a:close/>
                  <a:moveTo>
                    <a:pt x="251" y="127"/>
                  </a:moveTo>
                  <a:cubicBezTo>
                    <a:pt x="250" y="127"/>
                    <a:pt x="249" y="128"/>
                    <a:pt x="248" y="128"/>
                  </a:cubicBezTo>
                  <a:cubicBezTo>
                    <a:pt x="248" y="129"/>
                    <a:pt x="248" y="130"/>
                    <a:pt x="247" y="130"/>
                  </a:cubicBezTo>
                  <a:cubicBezTo>
                    <a:pt x="246" y="131"/>
                    <a:pt x="245" y="130"/>
                    <a:pt x="244" y="129"/>
                  </a:cubicBezTo>
                  <a:cubicBezTo>
                    <a:pt x="239" y="131"/>
                    <a:pt x="237" y="137"/>
                    <a:pt x="240" y="139"/>
                  </a:cubicBezTo>
                  <a:cubicBezTo>
                    <a:pt x="243" y="140"/>
                    <a:pt x="248" y="136"/>
                    <a:pt x="251" y="132"/>
                  </a:cubicBezTo>
                  <a:cubicBezTo>
                    <a:pt x="251" y="132"/>
                    <a:pt x="252" y="131"/>
                    <a:pt x="252" y="131"/>
                  </a:cubicBezTo>
                  <a:cubicBezTo>
                    <a:pt x="252" y="131"/>
                    <a:pt x="252" y="131"/>
                    <a:pt x="253" y="130"/>
                  </a:cubicBezTo>
                  <a:cubicBezTo>
                    <a:pt x="253" y="130"/>
                    <a:pt x="253" y="130"/>
                    <a:pt x="254" y="130"/>
                  </a:cubicBezTo>
                  <a:cubicBezTo>
                    <a:pt x="253" y="129"/>
                    <a:pt x="252" y="128"/>
                    <a:pt x="251" y="127"/>
                  </a:cubicBezTo>
                  <a:close/>
                  <a:moveTo>
                    <a:pt x="182" y="63"/>
                  </a:moveTo>
                  <a:cubicBezTo>
                    <a:pt x="186" y="60"/>
                    <a:pt x="187" y="55"/>
                    <a:pt x="187" y="50"/>
                  </a:cubicBezTo>
                  <a:cubicBezTo>
                    <a:pt x="186" y="45"/>
                    <a:pt x="198" y="45"/>
                    <a:pt x="199" y="43"/>
                  </a:cubicBezTo>
                  <a:cubicBezTo>
                    <a:pt x="201" y="41"/>
                    <a:pt x="197" y="37"/>
                    <a:pt x="194" y="36"/>
                  </a:cubicBezTo>
                  <a:cubicBezTo>
                    <a:pt x="190" y="34"/>
                    <a:pt x="193" y="31"/>
                    <a:pt x="191" y="29"/>
                  </a:cubicBezTo>
                  <a:cubicBezTo>
                    <a:pt x="189" y="27"/>
                    <a:pt x="185" y="22"/>
                    <a:pt x="188" y="22"/>
                  </a:cubicBezTo>
                  <a:cubicBezTo>
                    <a:pt x="191" y="22"/>
                    <a:pt x="186" y="17"/>
                    <a:pt x="189" y="16"/>
                  </a:cubicBezTo>
                  <a:cubicBezTo>
                    <a:pt x="189" y="15"/>
                    <a:pt x="189" y="15"/>
                    <a:pt x="190" y="15"/>
                  </a:cubicBezTo>
                  <a:cubicBezTo>
                    <a:pt x="188" y="14"/>
                    <a:pt x="187" y="14"/>
                    <a:pt x="186" y="14"/>
                  </a:cubicBezTo>
                  <a:cubicBezTo>
                    <a:pt x="182" y="14"/>
                    <a:pt x="172" y="13"/>
                    <a:pt x="173" y="19"/>
                  </a:cubicBezTo>
                  <a:cubicBezTo>
                    <a:pt x="173" y="25"/>
                    <a:pt x="167" y="23"/>
                    <a:pt x="168" y="26"/>
                  </a:cubicBezTo>
                  <a:cubicBezTo>
                    <a:pt x="168" y="30"/>
                    <a:pt x="165" y="30"/>
                    <a:pt x="165" y="34"/>
                  </a:cubicBezTo>
                  <a:cubicBezTo>
                    <a:pt x="166" y="39"/>
                    <a:pt x="163" y="37"/>
                    <a:pt x="158" y="39"/>
                  </a:cubicBezTo>
                  <a:cubicBezTo>
                    <a:pt x="153" y="42"/>
                    <a:pt x="155" y="38"/>
                    <a:pt x="150" y="38"/>
                  </a:cubicBezTo>
                  <a:cubicBezTo>
                    <a:pt x="145" y="38"/>
                    <a:pt x="145" y="40"/>
                    <a:pt x="142" y="41"/>
                  </a:cubicBezTo>
                  <a:cubicBezTo>
                    <a:pt x="139" y="42"/>
                    <a:pt x="133" y="41"/>
                    <a:pt x="131" y="42"/>
                  </a:cubicBezTo>
                  <a:cubicBezTo>
                    <a:pt x="129" y="44"/>
                    <a:pt x="126" y="39"/>
                    <a:pt x="124" y="39"/>
                  </a:cubicBezTo>
                  <a:cubicBezTo>
                    <a:pt x="123" y="39"/>
                    <a:pt x="122" y="36"/>
                    <a:pt x="121" y="34"/>
                  </a:cubicBezTo>
                  <a:cubicBezTo>
                    <a:pt x="121" y="33"/>
                    <a:pt x="120" y="33"/>
                    <a:pt x="120" y="33"/>
                  </a:cubicBezTo>
                  <a:cubicBezTo>
                    <a:pt x="117" y="34"/>
                    <a:pt x="112" y="42"/>
                    <a:pt x="115" y="45"/>
                  </a:cubicBezTo>
                  <a:cubicBezTo>
                    <a:pt x="118" y="49"/>
                    <a:pt x="117" y="54"/>
                    <a:pt x="119" y="57"/>
                  </a:cubicBezTo>
                  <a:cubicBezTo>
                    <a:pt x="121" y="60"/>
                    <a:pt x="126" y="60"/>
                    <a:pt x="126" y="65"/>
                  </a:cubicBezTo>
                  <a:cubicBezTo>
                    <a:pt x="126" y="71"/>
                    <a:pt x="131" y="79"/>
                    <a:pt x="134" y="77"/>
                  </a:cubicBezTo>
                  <a:cubicBezTo>
                    <a:pt x="138" y="74"/>
                    <a:pt x="140" y="78"/>
                    <a:pt x="141" y="80"/>
                  </a:cubicBezTo>
                  <a:cubicBezTo>
                    <a:pt x="142" y="82"/>
                    <a:pt x="150" y="78"/>
                    <a:pt x="152" y="79"/>
                  </a:cubicBezTo>
                  <a:cubicBezTo>
                    <a:pt x="155" y="79"/>
                    <a:pt x="163" y="81"/>
                    <a:pt x="163" y="83"/>
                  </a:cubicBezTo>
                  <a:cubicBezTo>
                    <a:pt x="164" y="86"/>
                    <a:pt x="170" y="83"/>
                    <a:pt x="175" y="82"/>
                  </a:cubicBezTo>
                  <a:cubicBezTo>
                    <a:pt x="180" y="80"/>
                    <a:pt x="177" y="66"/>
                    <a:pt x="182" y="63"/>
                  </a:cubicBezTo>
                  <a:close/>
                  <a:moveTo>
                    <a:pt x="200" y="133"/>
                  </a:moveTo>
                  <a:cubicBezTo>
                    <a:pt x="202" y="135"/>
                    <a:pt x="206" y="135"/>
                    <a:pt x="208" y="136"/>
                  </a:cubicBezTo>
                  <a:cubicBezTo>
                    <a:pt x="210" y="138"/>
                    <a:pt x="216" y="141"/>
                    <a:pt x="216" y="137"/>
                  </a:cubicBezTo>
                  <a:cubicBezTo>
                    <a:pt x="216" y="133"/>
                    <a:pt x="199" y="130"/>
                    <a:pt x="200" y="133"/>
                  </a:cubicBezTo>
                  <a:close/>
                  <a:moveTo>
                    <a:pt x="188" y="120"/>
                  </a:moveTo>
                  <a:cubicBezTo>
                    <a:pt x="187" y="123"/>
                    <a:pt x="183" y="123"/>
                    <a:pt x="180" y="121"/>
                  </a:cubicBezTo>
                  <a:cubicBezTo>
                    <a:pt x="178" y="120"/>
                    <a:pt x="175" y="124"/>
                    <a:pt x="176" y="126"/>
                  </a:cubicBezTo>
                  <a:cubicBezTo>
                    <a:pt x="177" y="127"/>
                    <a:pt x="182" y="131"/>
                    <a:pt x="188" y="128"/>
                  </a:cubicBezTo>
                  <a:cubicBezTo>
                    <a:pt x="195" y="125"/>
                    <a:pt x="199" y="128"/>
                    <a:pt x="200" y="124"/>
                  </a:cubicBezTo>
                  <a:cubicBezTo>
                    <a:pt x="202" y="121"/>
                    <a:pt x="189" y="118"/>
                    <a:pt x="188" y="1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1" name="Freeform 177">
              <a:extLst>
                <a:ext uri="{FF2B5EF4-FFF2-40B4-BE49-F238E27FC236}">
                  <a16:creationId xmlns:a16="http://schemas.microsoft.com/office/drawing/2014/main" id="{9E16BF72-74DA-12E0-0060-FC2D33785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8473" y="4591977"/>
              <a:ext cx="73474" cy="32580"/>
            </a:xfrm>
            <a:custGeom>
              <a:avLst/>
              <a:gdLst>
                <a:gd name="T0" fmla="*/ 3 w 28"/>
                <a:gd name="T1" fmla="*/ 8 h 11"/>
                <a:gd name="T2" fmla="*/ 0 w 28"/>
                <a:gd name="T3" fmla="*/ 9 h 11"/>
                <a:gd name="T4" fmla="*/ 3 w 28"/>
                <a:gd name="T5" fmla="*/ 10 h 11"/>
                <a:gd name="T6" fmla="*/ 4 w 28"/>
                <a:gd name="T7" fmla="*/ 8 h 11"/>
                <a:gd name="T8" fmla="*/ 3 w 28"/>
                <a:gd name="T9" fmla="*/ 8 h 11"/>
                <a:gd name="T10" fmla="*/ 3 w 28"/>
                <a:gd name="T11" fmla="*/ 8 h 11"/>
                <a:gd name="T12" fmla="*/ 15 w 28"/>
                <a:gd name="T13" fmla="*/ 2 h 11"/>
                <a:gd name="T14" fmla="*/ 8 w 28"/>
                <a:gd name="T15" fmla="*/ 6 h 11"/>
                <a:gd name="T16" fmla="*/ 7 w 28"/>
                <a:gd name="T17" fmla="*/ 7 h 11"/>
                <a:gd name="T18" fmla="*/ 10 w 28"/>
                <a:gd name="T19" fmla="*/ 10 h 11"/>
                <a:gd name="T20" fmla="*/ 27 w 28"/>
                <a:gd name="T21" fmla="*/ 2 h 11"/>
                <a:gd name="T22" fmla="*/ 15 w 28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1">
                  <a:moveTo>
                    <a:pt x="3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4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5" y="2"/>
                  </a:moveTo>
                  <a:cubicBezTo>
                    <a:pt x="11" y="2"/>
                    <a:pt x="10" y="4"/>
                    <a:pt x="8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8"/>
                    <a:pt x="9" y="9"/>
                    <a:pt x="10" y="10"/>
                  </a:cubicBezTo>
                  <a:cubicBezTo>
                    <a:pt x="14" y="7"/>
                    <a:pt x="27" y="3"/>
                    <a:pt x="27" y="2"/>
                  </a:cubicBezTo>
                  <a:cubicBezTo>
                    <a:pt x="28" y="0"/>
                    <a:pt x="20" y="2"/>
                    <a:pt x="1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2" name="Freeform 178">
              <a:extLst>
                <a:ext uri="{FF2B5EF4-FFF2-40B4-BE49-F238E27FC236}">
                  <a16:creationId xmlns:a16="http://schemas.microsoft.com/office/drawing/2014/main" id="{68DB18E3-36DB-FD5D-0FB9-A44CF6E32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795" y="3099554"/>
              <a:ext cx="252223" cy="312018"/>
            </a:xfrm>
            <a:custGeom>
              <a:avLst/>
              <a:gdLst>
                <a:gd name="T0" fmla="*/ 68 w 97"/>
                <a:gd name="T1" fmla="*/ 91 h 105"/>
                <a:gd name="T2" fmla="*/ 58 w 97"/>
                <a:gd name="T3" fmla="*/ 91 h 105"/>
                <a:gd name="T4" fmla="*/ 50 w 97"/>
                <a:gd name="T5" fmla="*/ 95 h 105"/>
                <a:gd name="T6" fmla="*/ 59 w 97"/>
                <a:gd name="T7" fmla="*/ 99 h 105"/>
                <a:gd name="T8" fmla="*/ 69 w 97"/>
                <a:gd name="T9" fmla="*/ 105 h 105"/>
                <a:gd name="T10" fmla="*/ 71 w 97"/>
                <a:gd name="T11" fmla="*/ 100 h 105"/>
                <a:gd name="T12" fmla="*/ 74 w 97"/>
                <a:gd name="T13" fmla="*/ 92 h 105"/>
                <a:gd name="T14" fmla="*/ 68 w 97"/>
                <a:gd name="T15" fmla="*/ 91 h 105"/>
                <a:gd name="T16" fmla="*/ 20 w 97"/>
                <a:gd name="T17" fmla="*/ 63 h 105"/>
                <a:gd name="T18" fmla="*/ 13 w 97"/>
                <a:gd name="T19" fmla="*/ 64 h 105"/>
                <a:gd name="T20" fmla="*/ 17 w 97"/>
                <a:gd name="T21" fmla="*/ 75 h 105"/>
                <a:gd name="T22" fmla="*/ 20 w 97"/>
                <a:gd name="T23" fmla="*/ 83 h 105"/>
                <a:gd name="T24" fmla="*/ 26 w 97"/>
                <a:gd name="T25" fmla="*/ 80 h 105"/>
                <a:gd name="T26" fmla="*/ 27 w 97"/>
                <a:gd name="T27" fmla="*/ 66 h 105"/>
                <a:gd name="T28" fmla="*/ 20 w 97"/>
                <a:gd name="T29" fmla="*/ 63 h 105"/>
                <a:gd name="T30" fmla="*/ 81 w 97"/>
                <a:gd name="T31" fmla="*/ 59 h 105"/>
                <a:gd name="T32" fmla="*/ 74 w 97"/>
                <a:gd name="T33" fmla="*/ 54 h 105"/>
                <a:gd name="T34" fmla="*/ 61 w 97"/>
                <a:gd name="T35" fmla="*/ 41 h 105"/>
                <a:gd name="T36" fmla="*/ 49 w 97"/>
                <a:gd name="T37" fmla="*/ 28 h 105"/>
                <a:gd name="T38" fmla="*/ 50 w 97"/>
                <a:gd name="T39" fmla="*/ 20 h 105"/>
                <a:gd name="T40" fmla="*/ 53 w 97"/>
                <a:gd name="T41" fmla="*/ 15 h 105"/>
                <a:gd name="T42" fmla="*/ 54 w 97"/>
                <a:gd name="T43" fmla="*/ 4 h 105"/>
                <a:gd name="T44" fmla="*/ 49 w 97"/>
                <a:gd name="T45" fmla="*/ 3 h 105"/>
                <a:gd name="T46" fmla="*/ 48 w 97"/>
                <a:gd name="T47" fmla="*/ 0 h 105"/>
                <a:gd name="T48" fmla="*/ 41 w 97"/>
                <a:gd name="T49" fmla="*/ 1 h 105"/>
                <a:gd name="T50" fmla="*/ 36 w 97"/>
                <a:gd name="T51" fmla="*/ 2 h 105"/>
                <a:gd name="T52" fmla="*/ 35 w 97"/>
                <a:gd name="T53" fmla="*/ 2 h 105"/>
                <a:gd name="T54" fmla="*/ 33 w 97"/>
                <a:gd name="T55" fmla="*/ 3 h 105"/>
                <a:gd name="T56" fmla="*/ 32 w 97"/>
                <a:gd name="T57" fmla="*/ 5 h 105"/>
                <a:gd name="T58" fmla="*/ 29 w 97"/>
                <a:gd name="T59" fmla="*/ 6 h 105"/>
                <a:gd name="T60" fmla="*/ 25 w 97"/>
                <a:gd name="T61" fmla="*/ 7 h 105"/>
                <a:gd name="T62" fmla="*/ 22 w 97"/>
                <a:gd name="T63" fmla="*/ 9 h 105"/>
                <a:gd name="T64" fmla="*/ 20 w 97"/>
                <a:gd name="T65" fmla="*/ 12 h 105"/>
                <a:gd name="T66" fmla="*/ 15 w 97"/>
                <a:gd name="T67" fmla="*/ 6 h 105"/>
                <a:gd name="T68" fmla="*/ 11 w 97"/>
                <a:gd name="T69" fmla="*/ 12 h 105"/>
                <a:gd name="T70" fmla="*/ 4 w 97"/>
                <a:gd name="T71" fmla="*/ 13 h 105"/>
                <a:gd name="T72" fmla="*/ 5 w 97"/>
                <a:gd name="T73" fmla="*/ 17 h 105"/>
                <a:gd name="T74" fmla="*/ 3 w 97"/>
                <a:gd name="T75" fmla="*/ 20 h 105"/>
                <a:gd name="T76" fmla="*/ 2 w 97"/>
                <a:gd name="T77" fmla="*/ 22 h 105"/>
                <a:gd name="T78" fmla="*/ 4 w 97"/>
                <a:gd name="T79" fmla="*/ 26 h 105"/>
                <a:gd name="T80" fmla="*/ 6 w 97"/>
                <a:gd name="T81" fmla="*/ 30 h 105"/>
                <a:gd name="T82" fmla="*/ 10 w 97"/>
                <a:gd name="T83" fmla="*/ 32 h 105"/>
                <a:gd name="T84" fmla="*/ 9 w 97"/>
                <a:gd name="T85" fmla="*/ 35 h 105"/>
                <a:gd name="T86" fmla="*/ 13 w 97"/>
                <a:gd name="T87" fmla="*/ 33 h 105"/>
                <a:gd name="T88" fmla="*/ 19 w 97"/>
                <a:gd name="T89" fmla="*/ 28 h 105"/>
                <a:gd name="T90" fmla="*/ 31 w 97"/>
                <a:gd name="T91" fmla="*/ 33 h 105"/>
                <a:gd name="T92" fmla="*/ 33 w 97"/>
                <a:gd name="T93" fmla="*/ 38 h 105"/>
                <a:gd name="T94" fmla="*/ 41 w 97"/>
                <a:gd name="T95" fmla="*/ 49 h 105"/>
                <a:gd name="T96" fmla="*/ 53 w 97"/>
                <a:gd name="T97" fmla="*/ 58 h 105"/>
                <a:gd name="T98" fmla="*/ 61 w 97"/>
                <a:gd name="T99" fmla="*/ 62 h 105"/>
                <a:gd name="T100" fmla="*/ 68 w 97"/>
                <a:gd name="T101" fmla="*/ 67 h 105"/>
                <a:gd name="T102" fmla="*/ 74 w 97"/>
                <a:gd name="T103" fmla="*/ 72 h 105"/>
                <a:gd name="T104" fmla="*/ 77 w 97"/>
                <a:gd name="T105" fmla="*/ 77 h 105"/>
                <a:gd name="T106" fmla="*/ 77 w 97"/>
                <a:gd name="T107" fmla="*/ 86 h 105"/>
                <a:gd name="T108" fmla="*/ 78 w 97"/>
                <a:gd name="T109" fmla="*/ 93 h 105"/>
                <a:gd name="T110" fmla="*/ 82 w 97"/>
                <a:gd name="T111" fmla="*/ 86 h 105"/>
                <a:gd name="T112" fmla="*/ 87 w 97"/>
                <a:gd name="T113" fmla="*/ 81 h 105"/>
                <a:gd name="T114" fmla="*/ 83 w 97"/>
                <a:gd name="T115" fmla="*/ 74 h 105"/>
                <a:gd name="T116" fmla="*/ 91 w 97"/>
                <a:gd name="T117" fmla="*/ 70 h 105"/>
                <a:gd name="T118" fmla="*/ 97 w 97"/>
                <a:gd name="T119" fmla="*/ 71 h 105"/>
                <a:gd name="T120" fmla="*/ 81 w 97"/>
                <a:gd name="T121" fmla="*/ 5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" h="105">
                  <a:moveTo>
                    <a:pt x="68" y="91"/>
                  </a:moveTo>
                  <a:cubicBezTo>
                    <a:pt x="63" y="92"/>
                    <a:pt x="61" y="93"/>
                    <a:pt x="58" y="91"/>
                  </a:cubicBezTo>
                  <a:cubicBezTo>
                    <a:pt x="55" y="90"/>
                    <a:pt x="50" y="93"/>
                    <a:pt x="50" y="95"/>
                  </a:cubicBezTo>
                  <a:cubicBezTo>
                    <a:pt x="51" y="96"/>
                    <a:pt x="53" y="98"/>
                    <a:pt x="59" y="99"/>
                  </a:cubicBezTo>
                  <a:cubicBezTo>
                    <a:pt x="65" y="101"/>
                    <a:pt x="66" y="105"/>
                    <a:pt x="69" y="105"/>
                  </a:cubicBezTo>
                  <a:cubicBezTo>
                    <a:pt x="71" y="105"/>
                    <a:pt x="72" y="103"/>
                    <a:pt x="71" y="100"/>
                  </a:cubicBezTo>
                  <a:cubicBezTo>
                    <a:pt x="70" y="96"/>
                    <a:pt x="74" y="92"/>
                    <a:pt x="74" y="92"/>
                  </a:cubicBezTo>
                  <a:cubicBezTo>
                    <a:pt x="75" y="91"/>
                    <a:pt x="73" y="90"/>
                    <a:pt x="68" y="91"/>
                  </a:cubicBezTo>
                  <a:close/>
                  <a:moveTo>
                    <a:pt x="20" y="63"/>
                  </a:moveTo>
                  <a:cubicBezTo>
                    <a:pt x="17" y="65"/>
                    <a:pt x="15" y="63"/>
                    <a:pt x="13" y="64"/>
                  </a:cubicBezTo>
                  <a:cubicBezTo>
                    <a:pt x="12" y="67"/>
                    <a:pt x="18" y="70"/>
                    <a:pt x="17" y="75"/>
                  </a:cubicBezTo>
                  <a:cubicBezTo>
                    <a:pt x="15" y="80"/>
                    <a:pt x="17" y="86"/>
                    <a:pt x="20" y="83"/>
                  </a:cubicBezTo>
                  <a:cubicBezTo>
                    <a:pt x="23" y="80"/>
                    <a:pt x="24" y="82"/>
                    <a:pt x="26" y="80"/>
                  </a:cubicBezTo>
                  <a:cubicBezTo>
                    <a:pt x="28" y="78"/>
                    <a:pt x="26" y="70"/>
                    <a:pt x="27" y="66"/>
                  </a:cubicBezTo>
                  <a:cubicBezTo>
                    <a:pt x="28" y="62"/>
                    <a:pt x="22" y="61"/>
                    <a:pt x="20" y="63"/>
                  </a:cubicBezTo>
                  <a:close/>
                  <a:moveTo>
                    <a:pt x="81" y="59"/>
                  </a:moveTo>
                  <a:cubicBezTo>
                    <a:pt x="77" y="57"/>
                    <a:pt x="79" y="54"/>
                    <a:pt x="74" y="54"/>
                  </a:cubicBezTo>
                  <a:cubicBezTo>
                    <a:pt x="69" y="54"/>
                    <a:pt x="63" y="48"/>
                    <a:pt x="61" y="41"/>
                  </a:cubicBezTo>
                  <a:cubicBezTo>
                    <a:pt x="59" y="33"/>
                    <a:pt x="51" y="33"/>
                    <a:pt x="49" y="28"/>
                  </a:cubicBezTo>
                  <a:cubicBezTo>
                    <a:pt x="47" y="24"/>
                    <a:pt x="51" y="24"/>
                    <a:pt x="50" y="20"/>
                  </a:cubicBezTo>
                  <a:cubicBezTo>
                    <a:pt x="49" y="18"/>
                    <a:pt x="51" y="16"/>
                    <a:pt x="53" y="15"/>
                  </a:cubicBezTo>
                  <a:cubicBezTo>
                    <a:pt x="53" y="11"/>
                    <a:pt x="53" y="7"/>
                    <a:pt x="54" y="4"/>
                  </a:cubicBezTo>
                  <a:cubicBezTo>
                    <a:pt x="52" y="4"/>
                    <a:pt x="50" y="4"/>
                    <a:pt x="49" y="3"/>
                  </a:cubicBezTo>
                  <a:cubicBezTo>
                    <a:pt x="48" y="3"/>
                    <a:pt x="48" y="0"/>
                    <a:pt x="48" y="0"/>
                  </a:cubicBezTo>
                  <a:cubicBezTo>
                    <a:pt x="47" y="0"/>
                    <a:pt x="42" y="0"/>
                    <a:pt x="41" y="1"/>
                  </a:cubicBezTo>
                  <a:cubicBezTo>
                    <a:pt x="40" y="2"/>
                    <a:pt x="37" y="3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5"/>
                    <a:pt x="32" y="5"/>
                  </a:cubicBezTo>
                  <a:cubicBezTo>
                    <a:pt x="31" y="5"/>
                    <a:pt x="29" y="4"/>
                    <a:pt x="29" y="6"/>
                  </a:cubicBezTo>
                  <a:cubicBezTo>
                    <a:pt x="29" y="8"/>
                    <a:pt x="27" y="7"/>
                    <a:pt x="25" y="7"/>
                  </a:cubicBezTo>
                  <a:cubicBezTo>
                    <a:pt x="24" y="7"/>
                    <a:pt x="22" y="7"/>
                    <a:pt x="22" y="9"/>
                  </a:cubicBezTo>
                  <a:cubicBezTo>
                    <a:pt x="22" y="10"/>
                    <a:pt x="22" y="14"/>
                    <a:pt x="20" y="12"/>
                  </a:cubicBezTo>
                  <a:cubicBezTo>
                    <a:pt x="18" y="10"/>
                    <a:pt x="16" y="6"/>
                    <a:pt x="15" y="6"/>
                  </a:cubicBezTo>
                  <a:cubicBezTo>
                    <a:pt x="15" y="7"/>
                    <a:pt x="13" y="12"/>
                    <a:pt x="11" y="12"/>
                  </a:cubicBezTo>
                  <a:cubicBezTo>
                    <a:pt x="10" y="12"/>
                    <a:pt x="7" y="12"/>
                    <a:pt x="4" y="13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7"/>
                    <a:pt x="4" y="19"/>
                    <a:pt x="3" y="20"/>
                  </a:cubicBezTo>
                  <a:cubicBezTo>
                    <a:pt x="2" y="21"/>
                    <a:pt x="0" y="20"/>
                    <a:pt x="2" y="22"/>
                  </a:cubicBezTo>
                  <a:cubicBezTo>
                    <a:pt x="3" y="24"/>
                    <a:pt x="5" y="24"/>
                    <a:pt x="4" y="26"/>
                  </a:cubicBezTo>
                  <a:cubicBezTo>
                    <a:pt x="3" y="28"/>
                    <a:pt x="4" y="30"/>
                    <a:pt x="6" y="30"/>
                  </a:cubicBezTo>
                  <a:cubicBezTo>
                    <a:pt x="8" y="31"/>
                    <a:pt x="10" y="30"/>
                    <a:pt x="10" y="32"/>
                  </a:cubicBezTo>
                  <a:cubicBezTo>
                    <a:pt x="10" y="33"/>
                    <a:pt x="9" y="34"/>
                    <a:pt x="9" y="35"/>
                  </a:cubicBezTo>
                  <a:cubicBezTo>
                    <a:pt x="10" y="34"/>
                    <a:pt x="12" y="34"/>
                    <a:pt x="13" y="33"/>
                  </a:cubicBezTo>
                  <a:cubicBezTo>
                    <a:pt x="16" y="32"/>
                    <a:pt x="14" y="30"/>
                    <a:pt x="19" y="28"/>
                  </a:cubicBezTo>
                  <a:cubicBezTo>
                    <a:pt x="23" y="27"/>
                    <a:pt x="29" y="31"/>
                    <a:pt x="31" y="33"/>
                  </a:cubicBezTo>
                  <a:cubicBezTo>
                    <a:pt x="32" y="36"/>
                    <a:pt x="33" y="36"/>
                    <a:pt x="33" y="38"/>
                  </a:cubicBezTo>
                  <a:cubicBezTo>
                    <a:pt x="34" y="41"/>
                    <a:pt x="35" y="45"/>
                    <a:pt x="41" y="49"/>
                  </a:cubicBezTo>
                  <a:cubicBezTo>
                    <a:pt x="47" y="52"/>
                    <a:pt x="50" y="57"/>
                    <a:pt x="53" y="58"/>
                  </a:cubicBezTo>
                  <a:cubicBezTo>
                    <a:pt x="56" y="60"/>
                    <a:pt x="59" y="60"/>
                    <a:pt x="61" y="62"/>
                  </a:cubicBezTo>
                  <a:cubicBezTo>
                    <a:pt x="63" y="64"/>
                    <a:pt x="65" y="65"/>
                    <a:pt x="68" y="67"/>
                  </a:cubicBezTo>
                  <a:cubicBezTo>
                    <a:pt x="71" y="68"/>
                    <a:pt x="71" y="71"/>
                    <a:pt x="74" y="72"/>
                  </a:cubicBezTo>
                  <a:cubicBezTo>
                    <a:pt x="77" y="72"/>
                    <a:pt x="75" y="75"/>
                    <a:pt x="77" y="77"/>
                  </a:cubicBezTo>
                  <a:cubicBezTo>
                    <a:pt x="79" y="79"/>
                    <a:pt x="79" y="83"/>
                    <a:pt x="77" y="86"/>
                  </a:cubicBezTo>
                  <a:cubicBezTo>
                    <a:pt x="75" y="88"/>
                    <a:pt x="76" y="93"/>
                    <a:pt x="78" y="93"/>
                  </a:cubicBezTo>
                  <a:cubicBezTo>
                    <a:pt x="79" y="93"/>
                    <a:pt x="81" y="88"/>
                    <a:pt x="82" y="86"/>
                  </a:cubicBezTo>
                  <a:cubicBezTo>
                    <a:pt x="82" y="83"/>
                    <a:pt x="85" y="83"/>
                    <a:pt x="87" y="81"/>
                  </a:cubicBezTo>
                  <a:cubicBezTo>
                    <a:pt x="89" y="78"/>
                    <a:pt x="84" y="77"/>
                    <a:pt x="83" y="74"/>
                  </a:cubicBezTo>
                  <a:cubicBezTo>
                    <a:pt x="82" y="71"/>
                    <a:pt x="87" y="68"/>
                    <a:pt x="91" y="70"/>
                  </a:cubicBezTo>
                  <a:cubicBezTo>
                    <a:pt x="95" y="73"/>
                    <a:pt x="97" y="75"/>
                    <a:pt x="97" y="71"/>
                  </a:cubicBezTo>
                  <a:cubicBezTo>
                    <a:pt x="97" y="67"/>
                    <a:pt x="84" y="61"/>
                    <a:pt x="81" y="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3" name="Freeform 179">
              <a:extLst>
                <a:ext uri="{FF2B5EF4-FFF2-40B4-BE49-F238E27FC236}">
                  <a16:creationId xmlns:a16="http://schemas.microsoft.com/office/drawing/2014/main" id="{79A86FD6-91FA-9D23-9CF0-7A5025DE3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18" y="3212331"/>
              <a:ext cx="28512" cy="41352"/>
            </a:xfrm>
            <a:custGeom>
              <a:avLst/>
              <a:gdLst>
                <a:gd name="T0" fmla="*/ 4 w 11"/>
                <a:gd name="T1" fmla="*/ 0 h 14"/>
                <a:gd name="T2" fmla="*/ 1 w 11"/>
                <a:gd name="T3" fmla="*/ 7 h 14"/>
                <a:gd name="T4" fmla="*/ 0 w 11"/>
                <a:gd name="T5" fmla="*/ 9 h 14"/>
                <a:gd name="T6" fmla="*/ 6 w 11"/>
                <a:gd name="T7" fmla="*/ 14 h 14"/>
                <a:gd name="T8" fmla="*/ 7 w 11"/>
                <a:gd name="T9" fmla="*/ 14 h 14"/>
                <a:gd name="T10" fmla="*/ 11 w 11"/>
                <a:gd name="T11" fmla="*/ 8 h 14"/>
                <a:gd name="T12" fmla="*/ 4 w 1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cubicBezTo>
                    <a:pt x="2" y="3"/>
                    <a:pt x="1" y="6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3" y="11"/>
                    <a:pt x="5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1"/>
                    <a:pt x="9" y="8"/>
                    <a:pt x="11" y="8"/>
                  </a:cubicBezTo>
                  <a:cubicBezTo>
                    <a:pt x="9" y="6"/>
                    <a:pt x="6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4" name="Freeform 180">
              <a:extLst>
                <a:ext uri="{FF2B5EF4-FFF2-40B4-BE49-F238E27FC236}">
                  <a16:creationId xmlns:a16="http://schemas.microsoft.com/office/drawing/2014/main" id="{C1D7A482-02F7-D2B0-F3EC-E30A861ED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695" y="3123362"/>
              <a:ext cx="91019" cy="124055"/>
            </a:xfrm>
            <a:custGeom>
              <a:avLst/>
              <a:gdLst>
                <a:gd name="T0" fmla="*/ 30 w 35"/>
                <a:gd name="T1" fmla="*/ 28 h 42"/>
                <a:gd name="T2" fmla="*/ 30 w 35"/>
                <a:gd name="T3" fmla="*/ 23 h 42"/>
                <a:gd name="T4" fmla="*/ 31 w 35"/>
                <a:gd name="T5" fmla="*/ 18 h 42"/>
                <a:gd name="T6" fmla="*/ 21 w 35"/>
                <a:gd name="T7" fmla="*/ 15 h 42"/>
                <a:gd name="T8" fmla="*/ 20 w 35"/>
                <a:gd name="T9" fmla="*/ 10 h 42"/>
                <a:gd name="T10" fmla="*/ 17 w 35"/>
                <a:gd name="T11" fmla="*/ 7 h 42"/>
                <a:gd name="T12" fmla="*/ 14 w 35"/>
                <a:gd name="T13" fmla="*/ 2 h 42"/>
                <a:gd name="T14" fmla="*/ 15 w 35"/>
                <a:gd name="T15" fmla="*/ 2 h 42"/>
                <a:gd name="T16" fmla="*/ 12 w 35"/>
                <a:gd name="T17" fmla="*/ 2 h 42"/>
                <a:gd name="T18" fmla="*/ 9 w 35"/>
                <a:gd name="T19" fmla="*/ 0 h 42"/>
                <a:gd name="T20" fmla="*/ 0 w 35"/>
                <a:gd name="T21" fmla="*/ 3 h 42"/>
                <a:gd name="T22" fmla="*/ 2 w 35"/>
                <a:gd name="T23" fmla="*/ 8 h 42"/>
                <a:gd name="T24" fmla="*/ 5 w 35"/>
                <a:gd name="T25" fmla="*/ 14 h 42"/>
                <a:gd name="T26" fmla="*/ 4 w 35"/>
                <a:gd name="T27" fmla="*/ 27 h 42"/>
                <a:gd name="T28" fmla="*/ 1 w 35"/>
                <a:gd name="T29" fmla="*/ 30 h 42"/>
                <a:gd name="T30" fmla="*/ 8 w 35"/>
                <a:gd name="T31" fmla="*/ 38 h 42"/>
                <a:gd name="T32" fmla="*/ 8 w 35"/>
                <a:gd name="T33" fmla="*/ 38 h 42"/>
                <a:gd name="T34" fmla="*/ 16 w 35"/>
                <a:gd name="T35" fmla="*/ 42 h 42"/>
                <a:gd name="T36" fmla="*/ 30 w 35"/>
                <a:gd name="T37" fmla="*/ 40 h 42"/>
                <a:gd name="T38" fmla="*/ 30 w 35"/>
                <a:gd name="T39" fmla="*/ 37 h 42"/>
                <a:gd name="T40" fmla="*/ 33 w 35"/>
                <a:gd name="T41" fmla="*/ 34 h 42"/>
                <a:gd name="T42" fmla="*/ 30 w 35"/>
                <a:gd name="T4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42">
                  <a:moveTo>
                    <a:pt x="30" y="28"/>
                  </a:moveTo>
                  <a:cubicBezTo>
                    <a:pt x="29" y="27"/>
                    <a:pt x="29" y="24"/>
                    <a:pt x="30" y="23"/>
                  </a:cubicBezTo>
                  <a:cubicBezTo>
                    <a:pt x="32" y="22"/>
                    <a:pt x="31" y="20"/>
                    <a:pt x="31" y="18"/>
                  </a:cubicBezTo>
                  <a:cubicBezTo>
                    <a:pt x="31" y="16"/>
                    <a:pt x="23" y="16"/>
                    <a:pt x="21" y="15"/>
                  </a:cubicBezTo>
                  <a:cubicBezTo>
                    <a:pt x="20" y="15"/>
                    <a:pt x="22" y="10"/>
                    <a:pt x="20" y="10"/>
                  </a:cubicBezTo>
                  <a:cubicBezTo>
                    <a:pt x="18" y="10"/>
                    <a:pt x="17" y="9"/>
                    <a:pt x="17" y="7"/>
                  </a:cubicBezTo>
                  <a:cubicBezTo>
                    <a:pt x="17" y="6"/>
                    <a:pt x="14" y="3"/>
                    <a:pt x="14" y="2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3" y="2"/>
                    <a:pt x="0" y="3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5" y="9"/>
                    <a:pt x="4" y="12"/>
                    <a:pt x="5" y="14"/>
                  </a:cubicBezTo>
                  <a:cubicBezTo>
                    <a:pt x="6" y="17"/>
                    <a:pt x="5" y="27"/>
                    <a:pt x="4" y="27"/>
                  </a:cubicBezTo>
                  <a:cubicBezTo>
                    <a:pt x="4" y="27"/>
                    <a:pt x="2" y="29"/>
                    <a:pt x="1" y="30"/>
                  </a:cubicBezTo>
                  <a:cubicBezTo>
                    <a:pt x="3" y="32"/>
                    <a:pt x="6" y="36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16" y="42"/>
                    <a:pt x="16" y="42"/>
                  </a:cubicBezTo>
                  <a:cubicBezTo>
                    <a:pt x="16" y="42"/>
                    <a:pt x="24" y="41"/>
                    <a:pt x="30" y="40"/>
                  </a:cubicBezTo>
                  <a:cubicBezTo>
                    <a:pt x="30" y="39"/>
                    <a:pt x="30" y="38"/>
                    <a:pt x="30" y="37"/>
                  </a:cubicBezTo>
                  <a:cubicBezTo>
                    <a:pt x="30" y="36"/>
                    <a:pt x="31" y="34"/>
                    <a:pt x="33" y="34"/>
                  </a:cubicBezTo>
                  <a:cubicBezTo>
                    <a:pt x="35" y="34"/>
                    <a:pt x="32" y="30"/>
                    <a:pt x="30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870B26A6-293C-749A-3C6F-CE58A399E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326" y="3399040"/>
              <a:ext cx="454002" cy="501234"/>
            </a:xfrm>
            <a:custGeom>
              <a:avLst/>
              <a:gdLst>
                <a:gd name="T0" fmla="*/ 60 w 175"/>
                <a:gd name="T1" fmla="*/ 32 h 169"/>
                <a:gd name="T2" fmla="*/ 60 w 175"/>
                <a:gd name="T3" fmla="*/ 40 h 169"/>
                <a:gd name="T4" fmla="*/ 64 w 175"/>
                <a:gd name="T5" fmla="*/ 46 h 169"/>
                <a:gd name="T6" fmla="*/ 62 w 175"/>
                <a:gd name="T7" fmla="*/ 49 h 169"/>
                <a:gd name="T8" fmla="*/ 49 w 175"/>
                <a:gd name="T9" fmla="*/ 50 h 169"/>
                <a:gd name="T10" fmla="*/ 44 w 175"/>
                <a:gd name="T11" fmla="*/ 53 h 169"/>
                <a:gd name="T12" fmla="*/ 42 w 175"/>
                <a:gd name="T13" fmla="*/ 55 h 169"/>
                <a:gd name="T14" fmla="*/ 41 w 175"/>
                <a:gd name="T15" fmla="*/ 60 h 169"/>
                <a:gd name="T16" fmla="*/ 37 w 175"/>
                <a:gd name="T17" fmla="*/ 62 h 169"/>
                <a:gd name="T18" fmla="*/ 30 w 175"/>
                <a:gd name="T19" fmla="*/ 65 h 169"/>
                <a:gd name="T20" fmla="*/ 26 w 175"/>
                <a:gd name="T21" fmla="*/ 70 h 169"/>
                <a:gd name="T22" fmla="*/ 19 w 175"/>
                <a:gd name="T23" fmla="*/ 71 h 169"/>
                <a:gd name="T24" fmla="*/ 13 w 175"/>
                <a:gd name="T25" fmla="*/ 73 h 169"/>
                <a:gd name="T26" fmla="*/ 0 w 175"/>
                <a:gd name="T27" fmla="*/ 82 h 169"/>
                <a:gd name="T28" fmla="*/ 0 w 175"/>
                <a:gd name="T29" fmla="*/ 93 h 169"/>
                <a:gd name="T30" fmla="*/ 2 w 175"/>
                <a:gd name="T31" fmla="*/ 95 h 169"/>
                <a:gd name="T32" fmla="*/ 83 w 175"/>
                <a:gd name="T33" fmla="*/ 149 h 169"/>
                <a:gd name="T34" fmla="*/ 89 w 175"/>
                <a:gd name="T35" fmla="*/ 157 h 169"/>
                <a:gd name="T36" fmla="*/ 98 w 175"/>
                <a:gd name="T37" fmla="*/ 160 h 169"/>
                <a:gd name="T38" fmla="*/ 102 w 175"/>
                <a:gd name="T39" fmla="*/ 169 h 169"/>
                <a:gd name="T40" fmla="*/ 111 w 175"/>
                <a:gd name="T41" fmla="*/ 167 h 169"/>
                <a:gd name="T42" fmla="*/ 124 w 175"/>
                <a:gd name="T43" fmla="*/ 163 h 169"/>
                <a:gd name="T44" fmla="*/ 139 w 175"/>
                <a:gd name="T45" fmla="*/ 150 h 169"/>
                <a:gd name="T46" fmla="*/ 175 w 175"/>
                <a:gd name="T47" fmla="*/ 128 h 169"/>
                <a:gd name="T48" fmla="*/ 175 w 175"/>
                <a:gd name="T49" fmla="*/ 128 h 169"/>
                <a:gd name="T50" fmla="*/ 171 w 175"/>
                <a:gd name="T51" fmla="*/ 121 h 169"/>
                <a:gd name="T52" fmla="*/ 165 w 175"/>
                <a:gd name="T53" fmla="*/ 119 h 169"/>
                <a:gd name="T54" fmla="*/ 159 w 175"/>
                <a:gd name="T55" fmla="*/ 115 h 169"/>
                <a:gd name="T56" fmla="*/ 158 w 175"/>
                <a:gd name="T57" fmla="*/ 109 h 169"/>
                <a:gd name="T58" fmla="*/ 154 w 175"/>
                <a:gd name="T59" fmla="*/ 104 h 169"/>
                <a:gd name="T60" fmla="*/ 158 w 175"/>
                <a:gd name="T61" fmla="*/ 99 h 169"/>
                <a:gd name="T62" fmla="*/ 157 w 175"/>
                <a:gd name="T63" fmla="*/ 96 h 169"/>
                <a:gd name="T64" fmla="*/ 157 w 175"/>
                <a:gd name="T65" fmla="*/ 90 h 169"/>
                <a:gd name="T66" fmla="*/ 157 w 175"/>
                <a:gd name="T67" fmla="*/ 85 h 169"/>
                <a:gd name="T68" fmla="*/ 157 w 175"/>
                <a:gd name="T69" fmla="*/ 76 h 169"/>
                <a:gd name="T70" fmla="*/ 154 w 175"/>
                <a:gd name="T71" fmla="*/ 68 h 169"/>
                <a:gd name="T72" fmla="*/ 155 w 175"/>
                <a:gd name="T73" fmla="*/ 66 h 169"/>
                <a:gd name="T74" fmla="*/ 155 w 175"/>
                <a:gd name="T75" fmla="*/ 64 h 169"/>
                <a:gd name="T76" fmla="*/ 151 w 175"/>
                <a:gd name="T77" fmla="*/ 49 h 169"/>
                <a:gd name="T78" fmla="*/ 144 w 175"/>
                <a:gd name="T79" fmla="*/ 44 h 169"/>
                <a:gd name="T80" fmla="*/ 141 w 175"/>
                <a:gd name="T81" fmla="*/ 39 h 169"/>
                <a:gd name="T82" fmla="*/ 137 w 175"/>
                <a:gd name="T83" fmla="*/ 30 h 169"/>
                <a:gd name="T84" fmla="*/ 143 w 175"/>
                <a:gd name="T85" fmla="*/ 24 h 169"/>
                <a:gd name="T86" fmla="*/ 145 w 175"/>
                <a:gd name="T87" fmla="*/ 15 h 169"/>
                <a:gd name="T88" fmla="*/ 145 w 175"/>
                <a:gd name="T89" fmla="*/ 2 h 169"/>
                <a:gd name="T90" fmla="*/ 137 w 175"/>
                <a:gd name="T91" fmla="*/ 1 h 169"/>
                <a:gd name="T92" fmla="*/ 129 w 175"/>
                <a:gd name="T93" fmla="*/ 1 h 169"/>
                <a:gd name="T94" fmla="*/ 117 w 175"/>
                <a:gd name="T95" fmla="*/ 4 h 169"/>
                <a:gd name="T96" fmla="*/ 85 w 175"/>
                <a:gd name="T97" fmla="*/ 6 h 169"/>
                <a:gd name="T98" fmla="*/ 72 w 175"/>
                <a:gd name="T99" fmla="*/ 13 h 169"/>
                <a:gd name="T100" fmla="*/ 59 w 175"/>
                <a:gd name="T101" fmla="*/ 19 h 169"/>
                <a:gd name="T102" fmla="*/ 56 w 175"/>
                <a:gd name="T103" fmla="*/ 21 h 169"/>
                <a:gd name="T104" fmla="*/ 57 w 175"/>
                <a:gd name="T105" fmla="*/ 23 h 169"/>
                <a:gd name="T106" fmla="*/ 60 w 175"/>
                <a:gd name="T107" fmla="*/ 3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169">
                  <a:moveTo>
                    <a:pt x="60" y="32"/>
                  </a:moveTo>
                  <a:cubicBezTo>
                    <a:pt x="60" y="36"/>
                    <a:pt x="59" y="40"/>
                    <a:pt x="60" y="40"/>
                  </a:cubicBezTo>
                  <a:cubicBezTo>
                    <a:pt x="62" y="40"/>
                    <a:pt x="63" y="44"/>
                    <a:pt x="64" y="46"/>
                  </a:cubicBezTo>
                  <a:cubicBezTo>
                    <a:pt x="64" y="47"/>
                    <a:pt x="63" y="49"/>
                    <a:pt x="62" y="49"/>
                  </a:cubicBezTo>
                  <a:cubicBezTo>
                    <a:pt x="60" y="49"/>
                    <a:pt x="49" y="48"/>
                    <a:pt x="49" y="50"/>
                  </a:cubicBezTo>
                  <a:cubicBezTo>
                    <a:pt x="49" y="51"/>
                    <a:pt x="47" y="53"/>
                    <a:pt x="44" y="53"/>
                  </a:cubicBezTo>
                  <a:cubicBezTo>
                    <a:pt x="42" y="53"/>
                    <a:pt x="42" y="52"/>
                    <a:pt x="42" y="55"/>
                  </a:cubicBezTo>
                  <a:cubicBezTo>
                    <a:pt x="41" y="57"/>
                    <a:pt x="42" y="60"/>
                    <a:pt x="41" y="60"/>
                  </a:cubicBezTo>
                  <a:cubicBezTo>
                    <a:pt x="39" y="60"/>
                    <a:pt x="39" y="62"/>
                    <a:pt x="37" y="62"/>
                  </a:cubicBezTo>
                  <a:cubicBezTo>
                    <a:pt x="34" y="63"/>
                    <a:pt x="30" y="62"/>
                    <a:pt x="30" y="65"/>
                  </a:cubicBezTo>
                  <a:cubicBezTo>
                    <a:pt x="30" y="67"/>
                    <a:pt x="29" y="69"/>
                    <a:pt x="26" y="70"/>
                  </a:cubicBezTo>
                  <a:cubicBezTo>
                    <a:pt x="23" y="70"/>
                    <a:pt x="19" y="69"/>
                    <a:pt x="19" y="71"/>
                  </a:cubicBezTo>
                  <a:cubicBezTo>
                    <a:pt x="19" y="73"/>
                    <a:pt x="15" y="72"/>
                    <a:pt x="13" y="73"/>
                  </a:cubicBezTo>
                  <a:cubicBezTo>
                    <a:pt x="11" y="74"/>
                    <a:pt x="0" y="81"/>
                    <a:pt x="0" y="82"/>
                  </a:cubicBezTo>
                  <a:cubicBezTo>
                    <a:pt x="0" y="82"/>
                    <a:pt x="0" y="88"/>
                    <a:pt x="0" y="93"/>
                  </a:cubicBezTo>
                  <a:cubicBezTo>
                    <a:pt x="0" y="94"/>
                    <a:pt x="1" y="94"/>
                    <a:pt x="2" y="95"/>
                  </a:cubicBezTo>
                  <a:cubicBezTo>
                    <a:pt x="6" y="97"/>
                    <a:pt x="81" y="147"/>
                    <a:pt x="83" y="149"/>
                  </a:cubicBezTo>
                  <a:cubicBezTo>
                    <a:pt x="86" y="151"/>
                    <a:pt x="89" y="157"/>
                    <a:pt x="89" y="157"/>
                  </a:cubicBezTo>
                  <a:cubicBezTo>
                    <a:pt x="89" y="157"/>
                    <a:pt x="94" y="157"/>
                    <a:pt x="98" y="160"/>
                  </a:cubicBezTo>
                  <a:cubicBezTo>
                    <a:pt x="102" y="162"/>
                    <a:pt x="102" y="169"/>
                    <a:pt x="102" y="169"/>
                  </a:cubicBezTo>
                  <a:cubicBezTo>
                    <a:pt x="102" y="169"/>
                    <a:pt x="108" y="167"/>
                    <a:pt x="111" y="167"/>
                  </a:cubicBezTo>
                  <a:cubicBezTo>
                    <a:pt x="113" y="166"/>
                    <a:pt x="124" y="163"/>
                    <a:pt x="124" y="163"/>
                  </a:cubicBezTo>
                  <a:cubicBezTo>
                    <a:pt x="139" y="150"/>
                    <a:pt x="139" y="150"/>
                    <a:pt x="139" y="150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4" y="124"/>
                    <a:pt x="173" y="121"/>
                    <a:pt x="171" y="121"/>
                  </a:cubicBezTo>
                  <a:cubicBezTo>
                    <a:pt x="169" y="121"/>
                    <a:pt x="167" y="119"/>
                    <a:pt x="165" y="119"/>
                  </a:cubicBezTo>
                  <a:cubicBezTo>
                    <a:pt x="162" y="119"/>
                    <a:pt x="159" y="118"/>
                    <a:pt x="159" y="115"/>
                  </a:cubicBezTo>
                  <a:cubicBezTo>
                    <a:pt x="158" y="113"/>
                    <a:pt x="160" y="112"/>
                    <a:pt x="158" y="109"/>
                  </a:cubicBezTo>
                  <a:cubicBezTo>
                    <a:pt x="156" y="106"/>
                    <a:pt x="154" y="105"/>
                    <a:pt x="154" y="104"/>
                  </a:cubicBezTo>
                  <a:cubicBezTo>
                    <a:pt x="154" y="102"/>
                    <a:pt x="157" y="100"/>
                    <a:pt x="158" y="99"/>
                  </a:cubicBezTo>
                  <a:cubicBezTo>
                    <a:pt x="158" y="99"/>
                    <a:pt x="157" y="97"/>
                    <a:pt x="157" y="96"/>
                  </a:cubicBezTo>
                  <a:cubicBezTo>
                    <a:pt x="157" y="94"/>
                    <a:pt x="155" y="92"/>
                    <a:pt x="157" y="90"/>
                  </a:cubicBezTo>
                  <a:cubicBezTo>
                    <a:pt x="158" y="89"/>
                    <a:pt x="159" y="87"/>
                    <a:pt x="157" y="85"/>
                  </a:cubicBezTo>
                  <a:cubicBezTo>
                    <a:pt x="156" y="82"/>
                    <a:pt x="159" y="79"/>
                    <a:pt x="157" y="76"/>
                  </a:cubicBezTo>
                  <a:cubicBezTo>
                    <a:pt x="156" y="72"/>
                    <a:pt x="153" y="69"/>
                    <a:pt x="154" y="68"/>
                  </a:cubicBezTo>
                  <a:cubicBezTo>
                    <a:pt x="154" y="67"/>
                    <a:pt x="154" y="67"/>
                    <a:pt x="155" y="66"/>
                  </a:cubicBezTo>
                  <a:cubicBezTo>
                    <a:pt x="155" y="66"/>
                    <a:pt x="155" y="65"/>
                    <a:pt x="155" y="64"/>
                  </a:cubicBezTo>
                  <a:cubicBezTo>
                    <a:pt x="155" y="61"/>
                    <a:pt x="152" y="51"/>
                    <a:pt x="151" y="49"/>
                  </a:cubicBezTo>
                  <a:cubicBezTo>
                    <a:pt x="149" y="47"/>
                    <a:pt x="144" y="46"/>
                    <a:pt x="144" y="44"/>
                  </a:cubicBezTo>
                  <a:cubicBezTo>
                    <a:pt x="144" y="43"/>
                    <a:pt x="144" y="40"/>
                    <a:pt x="141" y="39"/>
                  </a:cubicBezTo>
                  <a:cubicBezTo>
                    <a:pt x="137" y="37"/>
                    <a:pt x="135" y="30"/>
                    <a:pt x="137" y="30"/>
                  </a:cubicBezTo>
                  <a:cubicBezTo>
                    <a:pt x="139" y="30"/>
                    <a:pt x="141" y="25"/>
                    <a:pt x="143" y="24"/>
                  </a:cubicBezTo>
                  <a:cubicBezTo>
                    <a:pt x="145" y="23"/>
                    <a:pt x="147" y="18"/>
                    <a:pt x="145" y="15"/>
                  </a:cubicBezTo>
                  <a:cubicBezTo>
                    <a:pt x="144" y="13"/>
                    <a:pt x="145" y="7"/>
                    <a:pt x="145" y="2"/>
                  </a:cubicBezTo>
                  <a:cubicBezTo>
                    <a:pt x="142" y="2"/>
                    <a:pt x="138" y="1"/>
                    <a:pt x="137" y="1"/>
                  </a:cubicBezTo>
                  <a:cubicBezTo>
                    <a:pt x="136" y="0"/>
                    <a:pt x="132" y="1"/>
                    <a:pt x="129" y="1"/>
                  </a:cubicBezTo>
                  <a:cubicBezTo>
                    <a:pt x="126" y="2"/>
                    <a:pt x="119" y="6"/>
                    <a:pt x="117" y="4"/>
                  </a:cubicBezTo>
                  <a:cubicBezTo>
                    <a:pt x="115" y="2"/>
                    <a:pt x="92" y="5"/>
                    <a:pt x="85" y="6"/>
                  </a:cubicBezTo>
                  <a:cubicBezTo>
                    <a:pt x="79" y="6"/>
                    <a:pt x="76" y="13"/>
                    <a:pt x="72" y="13"/>
                  </a:cubicBezTo>
                  <a:cubicBezTo>
                    <a:pt x="69" y="13"/>
                    <a:pt x="62" y="16"/>
                    <a:pt x="59" y="19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7" y="22"/>
                    <a:pt x="57" y="23"/>
                    <a:pt x="57" y="23"/>
                  </a:cubicBezTo>
                  <a:cubicBezTo>
                    <a:pt x="59" y="26"/>
                    <a:pt x="60" y="29"/>
                    <a:pt x="60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6" name="Freeform 107">
              <a:extLst>
                <a:ext uri="{FF2B5EF4-FFF2-40B4-BE49-F238E27FC236}">
                  <a16:creationId xmlns:a16="http://schemas.microsoft.com/office/drawing/2014/main" id="{31F03306-4397-CF59-722F-93927AC7E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367" y="4251138"/>
              <a:ext cx="870717" cy="1017505"/>
            </a:xfrm>
            <a:custGeom>
              <a:avLst/>
              <a:gdLst>
                <a:gd name="T0" fmla="*/ 189 w 336"/>
                <a:gd name="T1" fmla="*/ 318 h 343"/>
                <a:gd name="T2" fmla="*/ 194 w 336"/>
                <a:gd name="T3" fmla="*/ 320 h 343"/>
                <a:gd name="T4" fmla="*/ 216 w 336"/>
                <a:gd name="T5" fmla="*/ 282 h 343"/>
                <a:gd name="T6" fmla="*/ 230 w 336"/>
                <a:gd name="T7" fmla="*/ 255 h 343"/>
                <a:gd name="T8" fmla="*/ 252 w 336"/>
                <a:gd name="T9" fmla="*/ 243 h 343"/>
                <a:gd name="T10" fmla="*/ 278 w 336"/>
                <a:gd name="T11" fmla="*/ 236 h 343"/>
                <a:gd name="T12" fmla="*/ 288 w 336"/>
                <a:gd name="T13" fmla="*/ 216 h 343"/>
                <a:gd name="T14" fmla="*/ 297 w 336"/>
                <a:gd name="T15" fmla="*/ 196 h 343"/>
                <a:gd name="T16" fmla="*/ 300 w 336"/>
                <a:gd name="T17" fmla="*/ 157 h 343"/>
                <a:gd name="T18" fmla="*/ 306 w 336"/>
                <a:gd name="T19" fmla="*/ 153 h 343"/>
                <a:gd name="T20" fmla="*/ 333 w 336"/>
                <a:gd name="T21" fmla="*/ 117 h 343"/>
                <a:gd name="T22" fmla="*/ 303 w 336"/>
                <a:gd name="T23" fmla="*/ 77 h 343"/>
                <a:gd name="T24" fmla="*/ 251 w 336"/>
                <a:gd name="T25" fmla="*/ 71 h 343"/>
                <a:gd name="T26" fmla="*/ 221 w 336"/>
                <a:gd name="T27" fmla="*/ 55 h 343"/>
                <a:gd name="T28" fmla="*/ 218 w 336"/>
                <a:gd name="T29" fmla="*/ 49 h 343"/>
                <a:gd name="T30" fmla="*/ 198 w 336"/>
                <a:gd name="T31" fmla="*/ 44 h 343"/>
                <a:gd name="T32" fmla="*/ 193 w 336"/>
                <a:gd name="T33" fmla="*/ 9 h 343"/>
                <a:gd name="T34" fmla="*/ 166 w 336"/>
                <a:gd name="T35" fmla="*/ 24 h 343"/>
                <a:gd name="T36" fmla="*/ 143 w 336"/>
                <a:gd name="T37" fmla="*/ 28 h 343"/>
                <a:gd name="T38" fmla="*/ 124 w 336"/>
                <a:gd name="T39" fmla="*/ 29 h 343"/>
                <a:gd name="T40" fmla="*/ 118 w 336"/>
                <a:gd name="T41" fmla="*/ 0 h 343"/>
                <a:gd name="T42" fmla="*/ 96 w 336"/>
                <a:gd name="T43" fmla="*/ 12 h 343"/>
                <a:gd name="T44" fmla="*/ 80 w 336"/>
                <a:gd name="T45" fmla="*/ 11 h 343"/>
                <a:gd name="T46" fmla="*/ 90 w 336"/>
                <a:gd name="T47" fmla="*/ 23 h 343"/>
                <a:gd name="T48" fmla="*/ 79 w 336"/>
                <a:gd name="T49" fmla="*/ 34 h 343"/>
                <a:gd name="T50" fmla="*/ 63 w 336"/>
                <a:gd name="T51" fmla="*/ 36 h 343"/>
                <a:gd name="T52" fmla="*/ 36 w 336"/>
                <a:gd name="T53" fmla="*/ 31 h 343"/>
                <a:gd name="T54" fmla="*/ 34 w 336"/>
                <a:gd name="T55" fmla="*/ 43 h 343"/>
                <a:gd name="T56" fmla="*/ 34 w 336"/>
                <a:gd name="T57" fmla="*/ 80 h 343"/>
                <a:gd name="T58" fmla="*/ 10 w 336"/>
                <a:gd name="T59" fmla="*/ 89 h 343"/>
                <a:gd name="T60" fmla="*/ 2 w 336"/>
                <a:gd name="T61" fmla="*/ 107 h 343"/>
                <a:gd name="T62" fmla="*/ 12 w 336"/>
                <a:gd name="T63" fmla="*/ 125 h 343"/>
                <a:gd name="T64" fmla="*/ 29 w 336"/>
                <a:gd name="T65" fmla="*/ 128 h 343"/>
                <a:gd name="T66" fmla="*/ 49 w 336"/>
                <a:gd name="T67" fmla="*/ 137 h 343"/>
                <a:gd name="T68" fmla="*/ 74 w 336"/>
                <a:gd name="T69" fmla="*/ 129 h 343"/>
                <a:gd name="T70" fmla="*/ 93 w 336"/>
                <a:gd name="T71" fmla="*/ 153 h 343"/>
                <a:gd name="T72" fmla="*/ 113 w 336"/>
                <a:gd name="T73" fmla="*/ 161 h 343"/>
                <a:gd name="T74" fmla="*/ 118 w 336"/>
                <a:gd name="T75" fmla="*/ 180 h 343"/>
                <a:gd name="T76" fmla="*/ 139 w 336"/>
                <a:gd name="T77" fmla="*/ 197 h 343"/>
                <a:gd name="T78" fmla="*/ 136 w 336"/>
                <a:gd name="T79" fmla="*/ 218 h 343"/>
                <a:gd name="T80" fmla="*/ 149 w 336"/>
                <a:gd name="T81" fmla="*/ 236 h 343"/>
                <a:gd name="T82" fmla="*/ 166 w 336"/>
                <a:gd name="T83" fmla="*/ 251 h 343"/>
                <a:gd name="T84" fmla="*/ 172 w 336"/>
                <a:gd name="T85" fmla="*/ 279 h 343"/>
                <a:gd name="T86" fmla="*/ 140 w 336"/>
                <a:gd name="T87" fmla="*/ 309 h 343"/>
                <a:gd name="T88" fmla="*/ 154 w 336"/>
                <a:gd name="T89" fmla="*/ 318 h 343"/>
                <a:gd name="T90" fmla="*/ 174 w 336"/>
                <a:gd name="T91" fmla="*/ 33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6" h="343">
                  <a:moveTo>
                    <a:pt x="178" y="339"/>
                  </a:moveTo>
                  <a:cubicBezTo>
                    <a:pt x="184" y="335"/>
                    <a:pt x="182" y="333"/>
                    <a:pt x="185" y="328"/>
                  </a:cubicBezTo>
                  <a:cubicBezTo>
                    <a:pt x="187" y="324"/>
                    <a:pt x="185" y="322"/>
                    <a:pt x="189" y="318"/>
                  </a:cubicBezTo>
                  <a:cubicBezTo>
                    <a:pt x="193" y="314"/>
                    <a:pt x="188" y="312"/>
                    <a:pt x="194" y="309"/>
                  </a:cubicBezTo>
                  <a:cubicBezTo>
                    <a:pt x="199" y="307"/>
                    <a:pt x="198" y="311"/>
                    <a:pt x="194" y="317"/>
                  </a:cubicBezTo>
                  <a:cubicBezTo>
                    <a:pt x="190" y="322"/>
                    <a:pt x="189" y="324"/>
                    <a:pt x="194" y="320"/>
                  </a:cubicBezTo>
                  <a:cubicBezTo>
                    <a:pt x="200" y="316"/>
                    <a:pt x="202" y="310"/>
                    <a:pt x="205" y="303"/>
                  </a:cubicBezTo>
                  <a:cubicBezTo>
                    <a:pt x="208" y="297"/>
                    <a:pt x="211" y="295"/>
                    <a:pt x="214" y="294"/>
                  </a:cubicBezTo>
                  <a:cubicBezTo>
                    <a:pt x="216" y="294"/>
                    <a:pt x="216" y="287"/>
                    <a:pt x="216" y="282"/>
                  </a:cubicBezTo>
                  <a:cubicBezTo>
                    <a:pt x="216" y="277"/>
                    <a:pt x="214" y="273"/>
                    <a:pt x="216" y="270"/>
                  </a:cubicBezTo>
                  <a:cubicBezTo>
                    <a:pt x="218" y="266"/>
                    <a:pt x="216" y="263"/>
                    <a:pt x="219" y="263"/>
                  </a:cubicBezTo>
                  <a:cubicBezTo>
                    <a:pt x="222" y="263"/>
                    <a:pt x="225" y="260"/>
                    <a:pt x="230" y="255"/>
                  </a:cubicBezTo>
                  <a:cubicBezTo>
                    <a:pt x="234" y="251"/>
                    <a:pt x="236" y="251"/>
                    <a:pt x="241" y="251"/>
                  </a:cubicBezTo>
                  <a:cubicBezTo>
                    <a:pt x="245" y="250"/>
                    <a:pt x="242" y="249"/>
                    <a:pt x="245" y="248"/>
                  </a:cubicBezTo>
                  <a:cubicBezTo>
                    <a:pt x="248" y="247"/>
                    <a:pt x="250" y="245"/>
                    <a:pt x="252" y="243"/>
                  </a:cubicBezTo>
                  <a:cubicBezTo>
                    <a:pt x="254" y="241"/>
                    <a:pt x="261" y="243"/>
                    <a:pt x="266" y="243"/>
                  </a:cubicBezTo>
                  <a:cubicBezTo>
                    <a:pt x="270" y="243"/>
                    <a:pt x="273" y="243"/>
                    <a:pt x="273" y="241"/>
                  </a:cubicBezTo>
                  <a:cubicBezTo>
                    <a:pt x="273" y="238"/>
                    <a:pt x="275" y="236"/>
                    <a:pt x="278" y="236"/>
                  </a:cubicBezTo>
                  <a:cubicBezTo>
                    <a:pt x="281" y="236"/>
                    <a:pt x="282" y="235"/>
                    <a:pt x="282" y="231"/>
                  </a:cubicBezTo>
                  <a:cubicBezTo>
                    <a:pt x="282" y="227"/>
                    <a:pt x="283" y="225"/>
                    <a:pt x="285" y="224"/>
                  </a:cubicBezTo>
                  <a:cubicBezTo>
                    <a:pt x="287" y="222"/>
                    <a:pt x="288" y="218"/>
                    <a:pt x="288" y="216"/>
                  </a:cubicBezTo>
                  <a:cubicBezTo>
                    <a:pt x="289" y="213"/>
                    <a:pt x="292" y="215"/>
                    <a:pt x="292" y="211"/>
                  </a:cubicBezTo>
                  <a:cubicBezTo>
                    <a:pt x="292" y="208"/>
                    <a:pt x="293" y="204"/>
                    <a:pt x="293" y="201"/>
                  </a:cubicBezTo>
                  <a:cubicBezTo>
                    <a:pt x="293" y="198"/>
                    <a:pt x="296" y="198"/>
                    <a:pt x="297" y="196"/>
                  </a:cubicBezTo>
                  <a:cubicBezTo>
                    <a:pt x="298" y="194"/>
                    <a:pt x="296" y="192"/>
                    <a:pt x="298" y="186"/>
                  </a:cubicBezTo>
                  <a:cubicBezTo>
                    <a:pt x="300" y="180"/>
                    <a:pt x="298" y="175"/>
                    <a:pt x="298" y="170"/>
                  </a:cubicBezTo>
                  <a:cubicBezTo>
                    <a:pt x="298" y="164"/>
                    <a:pt x="298" y="159"/>
                    <a:pt x="300" y="157"/>
                  </a:cubicBezTo>
                  <a:cubicBezTo>
                    <a:pt x="302" y="156"/>
                    <a:pt x="301" y="155"/>
                    <a:pt x="299" y="154"/>
                  </a:cubicBezTo>
                  <a:cubicBezTo>
                    <a:pt x="298" y="153"/>
                    <a:pt x="300" y="151"/>
                    <a:pt x="301" y="151"/>
                  </a:cubicBezTo>
                  <a:cubicBezTo>
                    <a:pt x="302" y="152"/>
                    <a:pt x="304" y="155"/>
                    <a:pt x="306" y="153"/>
                  </a:cubicBezTo>
                  <a:cubicBezTo>
                    <a:pt x="309" y="152"/>
                    <a:pt x="311" y="145"/>
                    <a:pt x="313" y="140"/>
                  </a:cubicBezTo>
                  <a:cubicBezTo>
                    <a:pt x="315" y="135"/>
                    <a:pt x="318" y="135"/>
                    <a:pt x="321" y="134"/>
                  </a:cubicBezTo>
                  <a:cubicBezTo>
                    <a:pt x="323" y="133"/>
                    <a:pt x="329" y="126"/>
                    <a:pt x="333" y="117"/>
                  </a:cubicBezTo>
                  <a:cubicBezTo>
                    <a:pt x="336" y="108"/>
                    <a:pt x="332" y="99"/>
                    <a:pt x="331" y="93"/>
                  </a:cubicBezTo>
                  <a:cubicBezTo>
                    <a:pt x="329" y="86"/>
                    <a:pt x="327" y="88"/>
                    <a:pt x="324" y="88"/>
                  </a:cubicBezTo>
                  <a:cubicBezTo>
                    <a:pt x="320" y="88"/>
                    <a:pt x="313" y="87"/>
                    <a:pt x="303" y="77"/>
                  </a:cubicBezTo>
                  <a:cubicBezTo>
                    <a:pt x="294" y="67"/>
                    <a:pt x="285" y="68"/>
                    <a:pt x="279" y="69"/>
                  </a:cubicBezTo>
                  <a:cubicBezTo>
                    <a:pt x="273" y="71"/>
                    <a:pt x="266" y="66"/>
                    <a:pt x="262" y="66"/>
                  </a:cubicBezTo>
                  <a:cubicBezTo>
                    <a:pt x="258" y="65"/>
                    <a:pt x="254" y="70"/>
                    <a:pt x="251" y="71"/>
                  </a:cubicBezTo>
                  <a:cubicBezTo>
                    <a:pt x="248" y="72"/>
                    <a:pt x="253" y="66"/>
                    <a:pt x="253" y="63"/>
                  </a:cubicBezTo>
                  <a:cubicBezTo>
                    <a:pt x="253" y="59"/>
                    <a:pt x="242" y="54"/>
                    <a:pt x="233" y="51"/>
                  </a:cubicBezTo>
                  <a:cubicBezTo>
                    <a:pt x="225" y="48"/>
                    <a:pt x="221" y="49"/>
                    <a:pt x="221" y="55"/>
                  </a:cubicBezTo>
                  <a:cubicBezTo>
                    <a:pt x="221" y="60"/>
                    <a:pt x="217" y="53"/>
                    <a:pt x="215" y="59"/>
                  </a:cubicBezTo>
                  <a:cubicBezTo>
                    <a:pt x="212" y="65"/>
                    <a:pt x="207" y="61"/>
                    <a:pt x="211" y="59"/>
                  </a:cubicBezTo>
                  <a:cubicBezTo>
                    <a:pt x="214" y="57"/>
                    <a:pt x="217" y="53"/>
                    <a:pt x="218" y="49"/>
                  </a:cubicBezTo>
                  <a:cubicBezTo>
                    <a:pt x="219" y="46"/>
                    <a:pt x="205" y="43"/>
                    <a:pt x="201" y="45"/>
                  </a:cubicBezTo>
                  <a:cubicBezTo>
                    <a:pt x="196" y="47"/>
                    <a:pt x="199" y="53"/>
                    <a:pt x="195" y="51"/>
                  </a:cubicBezTo>
                  <a:cubicBezTo>
                    <a:pt x="192" y="49"/>
                    <a:pt x="195" y="44"/>
                    <a:pt x="198" y="44"/>
                  </a:cubicBezTo>
                  <a:cubicBezTo>
                    <a:pt x="201" y="45"/>
                    <a:pt x="204" y="38"/>
                    <a:pt x="206" y="34"/>
                  </a:cubicBezTo>
                  <a:cubicBezTo>
                    <a:pt x="208" y="30"/>
                    <a:pt x="202" y="29"/>
                    <a:pt x="199" y="25"/>
                  </a:cubicBezTo>
                  <a:cubicBezTo>
                    <a:pt x="196" y="21"/>
                    <a:pt x="196" y="11"/>
                    <a:pt x="193" y="9"/>
                  </a:cubicBezTo>
                  <a:cubicBezTo>
                    <a:pt x="189" y="12"/>
                    <a:pt x="185" y="18"/>
                    <a:pt x="183" y="22"/>
                  </a:cubicBezTo>
                  <a:cubicBezTo>
                    <a:pt x="181" y="28"/>
                    <a:pt x="179" y="25"/>
                    <a:pt x="174" y="26"/>
                  </a:cubicBezTo>
                  <a:cubicBezTo>
                    <a:pt x="169" y="28"/>
                    <a:pt x="167" y="26"/>
                    <a:pt x="166" y="24"/>
                  </a:cubicBezTo>
                  <a:cubicBezTo>
                    <a:pt x="165" y="22"/>
                    <a:pt x="160" y="24"/>
                    <a:pt x="157" y="23"/>
                  </a:cubicBezTo>
                  <a:cubicBezTo>
                    <a:pt x="153" y="23"/>
                    <a:pt x="155" y="27"/>
                    <a:pt x="153" y="29"/>
                  </a:cubicBezTo>
                  <a:cubicBezTo>
                    <a:pt x="151" y="30"/>
                    <a:pt x="145" y="26"/>
                    <a:pt x="143" y="28"/>
                  </a:cubicBezTo>
                  <a:cubicBezTo>
                    <a:pt x="141" y="31"/>
                    <a:pt x="140" y="28"/>
                    <a:pt x="139" y="30"/>
                  </a:cubicBezTo>
                  <a:cubicBezTo>
                    <a:pt x="138" y="32"/>
                    <a:pt x="134" y="31"/>
                    <a:pt x="133" y="32"/>
                  </a:cubicBezTo>
                  <a:cubicBezTo>
                    <a:pt x="132" y="34"/>
                    <a:pt x="129" y="34"/>
                    <a:pt x="124" y="29"/>
                  </a:cubicBezTo>
                  <a:cubicBezTo>
                    <a:pt x="119" y="24"/>
                    <a:pt x="120" y="16"/>
                    <a:pt x="122" y="14"/>
                  </a:cubicBezTo>
                  <a:cubicBezTo>
                    <a:pt x="124" y="13"/>
                    <a:pt x="124" y="9"/>
                    <a:pt x="121" y="7"/>
                  </a:cubicBezTo>
                  <a:cubicBezTo>
                    <a:pt x="119" y="6"/>
                    <a:pt x="121" y="1"/>
                    <a:pt x="118" y="0"/>
                  </a:cubicBezTo>
                  <a:cubicBezTo>
                    <a:pt x="114" y="0"/>
                    <a:pt x="115" y="4"/>
                    <a:pt x="113" y="5"/>
                  </a:cubicBezTo>
                  <a:cubicBezTo>
                    <a:pt x="110" y="6"/>
                    <a:pt x="105" y="10"/>
                    <a:pt x="102" y="9"/>
                  </a:cubicBezTo>
                  <a:cubicBezTo>
                    <a:pt x="100" y="9"/>
                    <a:pt x="96" y="10"/>
                    <a:pt x="96" y="12"/>
                  </a:cubicBezTo>
                  <a:cubicBezTo>
                    <a:pt x="96" y="15"/>
                    <a:pt x="94" y="14"/>
                    <a:pt x="93" y="12"/>
                  </a:cubicBezTo>
                  <a:cubicBezTo>
                    <a:pt x="93" y="10"/>
                    <a:pt x="87" y="11"/>
                    <a:pt x="86" y="10"/>
                  </a:cubicBezTo>
                  <a:cubicBezTo>
                    <a:pt x="84" y="8"/>
                    <a:pt x="77" y="9"/>
                    <a:pt x="80" y="11"/>
                  </a:cubicBezTo>
                  <a:cubicBezTo>
                    <a:pt x="83" y="12"/>
                    <a:pt x="84" y="14"/>
                    <a:pt x="84" y="17"/>
                  </a:cubicBezTo>
                  <a:cubicBezTo>
                    <a:pt x="84" y="20"/>
                    <a:pt x="86" y="19"/>
                    <a:pt x="86" y="22"/>
                  </a:cubicBezTo>
                  <a:cubicBezTo>
                    <a:pt x="86" y="26"/>
                    <a:pt x="88" y="23"/>
                    <a:pt x="90" y="23"/>
                  </a:cubicBezTo>
                  <a:cubicBezTo>
                    <a:pt x="92" y="23"/>
                    <a:pt x="92" y="26"/>
                    <a:pt x="89" y="27"/>
                  </a:cubicBezTo>
                  <a:cubicBezTo>
                    <a:pt x="86" y="27"/>
                    <a:pt x="85" y="29"/>
                    <a:pt x="84" y="31"/>
                  </a:cubicBezTo>
                  <a:cubicBezTo>
                    <a:pt x="84" y="34"/>
                    <a:pt x="81" y="32"/>
                    <a:pt x="79" y="34"/>
                  </a:cubicBezTo>
                  <a:cubicBezTo>
                    <a:pt x="76" y="36"/>
                    <a:pt x="74" y="38"/>
                    <a:pt x="73" y="37"/>
                  </a:cubicBezTo>
                  <a:cubicBezTo>
                    <a:pt x="71" y="36"/>
                    <a:pt x="70" y="37"/>
                    <a:pt x="68" y="38"/>
                  </a:cubicBezTo>
                  <a:cubicBezTo>
                    <a:pt x="67" y="39"/>
                    <a:pt x="66" y="38"/>
                    <a:pt x="63" y="36"/>
                  </a:cubicBezTo>
                  <a:cubicBezTo>
                    <a:pt x="61" y="34"/>
                    <a:pt x="60" y="31"/>
                    <a:pt x="57" y="27"/>
                  </a:cubicBezTo>
                  <a:cubicBezTo>
                    <a:pt x="55" y="28"/>
                    <a:pt x="51" y="30"/>
                    <a:pt x="49" y="30"/>
                  </a:cubicBezTo>
                  <a:cubicBezTo>
                    <a:pt x="46" y="30"/>
                    <a:pt x="36" y="29"/>
                    <a:pt x="36" y="31"/>
                  </a:cubicBezTo>
                  <a:cubicBezTo>
                    <a:pt x="35" y="32"/>
                    <a:pt x="37" y="35"/>
                    <a:pt x="38" y="35"/>
                  </a:cubicBezTo>
                  <a:cubicBezTo>
                    <a:pt x="40" y="36"/>
                    <a:pt x="43" y="37"/>
                    <a:pt x="40" y="39"/>
                  </a:cubicBezTo>
                  <a:cubicBezTo>
                    <a:pt x="37" y="41"/>
                    <a:pt x="34" y="38"/>
                    <a:pt x="34" y="43"/>
                  </a:cubicBezTo>
                  <a:cubicBezTo>
                    <a:pt x="34" y="49"/>
                    <a:pt x="41" y="52"/>
                    <a:pt x="39" y="57"/>
                  </a:cubicBezTo>
                  <a:cubicBezTo>
                    <a:pt x="39" y="60"/>
                    <a:pt x="38" y="66"/>
                    <a:pt x="38" y="69"/>
                  </a:cubicBezTo>
                  <a:cubicBezTo>
                    <a:pt x="38" y="71"/>
                    <a:pt x="37" y="79"/>
                    <a:pt x="34" y="80"/>
                  </a:cubicBezTo>
                  <a:cubicBezTo>
                    <a:pt x="32" y="80"/>
                    <a:pt x="30" y="78"/>
                    <a:pt x="27" y="80"/>
                  </a:cubicBezTo>
                  <a:cubicBezTo>
                    <a:pt x="24" y="83"/>
                    <a:pt x="21" y="81"/>
                    <a:pt x="17" y="84"/>
                  </a:cubicBezTo>
                  <a:cubicBezTo>
                    <a:pt x="14" y="87"/>
                    <a:pt x="10" y="86"/>
                    <a:pt x="10" y="89"/>
                  </a:cubicBezTo>
                  <a:cubicBezTo>
                    <a:pt x="9" y="92"/>
                    <a:pt x="6" y="94"/>
                    <a:pt x="7" y="97"/>
                  </a:cubicBezTo>
                  <a:cubicBezTo>
                    <a:pt x="8" y="100"/>
                    <a:pt x="5" y="99"/>
                    <a:pt x="3" y="102"/>
                  </a:cubicBezTo>
                  <a:cubicBezTo>
                    <a:pt x="1" y="104"/>
                    <a:pt x="3" y="105"/>
                    <a:pt x="2" y="107"/>
                  </a:cubicBezTo>
                  <a:cubicBezTo>
                    <a:pt x="0" y="109"/>
                    <a:pt x="2" y="112"/>
                    <a:pt x="4" y="114"/>
                  </a:cubicBezTo>
                  <a:cubicBezTo>
                    <a:pt x="6" y="117"/>
                    <a:pt x="8" y="119"/>
                    <a:pt x="8" y="122"/>
                  </a:cubicBezTo>
                  <a:cubicBezTo>
                    <a:pt x="7" y="124"/>
                    <a:pt x="9" y="125"/>
                    <a:pt x="12" y="125"/>
                  </a:cubicBezTo>
                  <a:cubicBezTo>
                    <a:pt x="14" y="125"/>
                    <a:pt x="12" y="130"/>
                    <a:pt x="16" y="130"/>
                  </a:cubicBezTo>
                  <a:cubicBezTo>
                    <a:pt x="20" y="130"/>
                    <a:pt x="24" y="131"/>
                    <a:pt x="25" y="128"/>
                  </a:cubicBezTo>
                  <a:cubicBezTo>
                    <a:pt x="26" y="126"/>
                    <a:pt x="29" y="124"/>
                    <a:pt x="29" y="128"/>
                  </a:cubicBezTo>
                  <a:cubicBezTo>
                    <a:pt x="29" y="131"/>
                    <a:pt x="28" y="140"/>
                    <a:pt x="31" y="139"/>
                  </a:cubicBezTo>
                  <a:cubicBezTo>
                    <a:pt x="34" y="138"/>
                    <a:pt x="39" y="138"/>
                    <a:pt x="42" y="139"/>
                  </a:cubicBezTo>
                  <a:cubicBezTo>
                    <a:pt x="45" y="140"/>
                    <a:pt x="47" y="139"/>
                    <a:pt x="49" y="137"/>
                  </a:cubicBezTo>
                  <a:cubicBezTo>
                    <a:pt x="51" y="135"/>
                    <a:pt x="53" y="135"/>
                    <a:pt x="56" y="133"/>
                  </a:cubicBezTo>
                  <a:cubicBezTo>
                    <a:pt x="60" y="131"/>
                    <a:pt x="63" y="129"/>
                    <a:pt x="66" y="129"/>
                  </a:cubicBezTo>
                  <a:cubicBezTo>
                    <a:pt x="70" y="129"/>
                    <a:pt x="75" y="127"/>
                    <a:pt x="74" y="129"/>
                  </a:cubicBezTo>
                  <a:cubicBezTo>
                    <a:pt x="74" y="132"/>
                    <a:pt x="73" y="141"/>
                    <a:pt x="77" y="146"/>
                  </a:cubicBezTo>
                  <a:cubicBezTo>
                    <a:pt x="81" y="150"/>
                    <a:pt x="83" y="152"/>
                    <a:pt x="87" y="152"/>
                  </a:cubicBezTo>
                  <a:cubicBezTo>
                    <a:pt x="91" y="151"/>
                    <a:pt x="90" y="153"/>
                    <a:pt x="93" y="153"/>
                  </a:cubicBezTo>
                  <a:cubicBezTo>
                    <a:pt x="96" y="153"/>
                    <a:pt x="94" y="156"/>
                    <a:pt x="96" y="156"/>
                  </a:cubicBezTo>
                  <a:cubicBezTo>
                    <a:pt x="99" y="156"/>
                    <a:pt x="103" y="156"/>
                    <a:pt x="103" y="159"/>
                  </a:cubicBezTo>
                  <a:cubicBezTo>
                    <a:pt x="103" y="162"/>
                    <a:pt x="111" y="160"/>
                    <a:pt x="113" y="161"/>
                  </a:cubicBezTo>
                  <a:cubicBezTo>
                    <a:pt x="114" y="163"/>
                    <a:pt x="116" y="164"/>
                    <a:pt x="116" y="167"/>
                  </a:cubicBezTo>
                  <a:cubicBezTo>
                    <a:pt x="115" y="170"/>
                    <a:pt x="120" y="172"/>
                    <a:pt x="117" y="173"/>
                  </a:cubicBezTo>
                  <a:cubicBezTo>
                    <a:pt x="115" y="175"/>
                    <a:pt x="118" y="177"/>
                    <a:pt x="118" y="180"/>
                  </a:cubicBezTo>
                  <a:cubicBezTo>
                    <a:pt x="118" y="184"/>
                    <a:pt x="122" y="185"/>
                    <a:pt x="127" y="185"/>
                  </a:cubicBezTo>
                  <a:cubicBezTo>
                    <a:pt x="133" y="184"/>
                    <a:pt x="134" y="185"/>
                    <a:pt x="134" y="189"/>
                  </a:cubicBezTo>
                  <a:cubicBezTo>
                    <a:pt x="134" y="193"/>
                    <a:pt x="138" y="193"/>
                    <a:pt x="139" y="197"/>
                  </a:cubicBezTo>
                  <a:cubicBezTo>
                    <a:pt x="141" y="201"/>
                    <a:pt x="138" y="205"/>
                    <a:pt x="138" y="208"/>
                  </a:cubicBezTo>
                  <a:cubicBezTo>
                    <a:pt x="139" y="210"/>
                    <a:pt x="137" y="213"/>
                    <a:pt x="136" y="214"/>
                  </a:cubicBezTo>
                  <a:cubicBezTo>
                    <a:pt x="138" y="216"/>
                    <a:pt x="138" y="217"/>
                    <a:pt x="136" y="218"/>
                  </a:cubicBezTo>
                  <a:cubicBezTo>
                    <a:pt x="134" y="219"/>
                    <a:pt x="139" y="223"/>
                    <a:pt x="138" y="229"/>
                  </a:cubicBezTo>
                  <a:cubicBezTo>
                    <a:pt x="136" y="234"/>
                    <a:pt x="136" y="235"/>
                    <a:pt x="142" y="235"/>
                  </a:cubicBezTo>
                  <a:cubicBezTo>
                    <a:pt x="148" y="236"/>
                    <a:pt x="147" y="237"/>
                    <a:pt x="149" y="236"/>
                  </a:cubicBezTo>
                  <a:cubicBezTo>
                    <a:pt x="151" y="235"/>
                    <a:pt x="154" y="240"/>
                    <a:pt x="155" y="243"/>
                  </a:cubicBezTo>
                  <a:cubicBezTo>
                    <a:pt x="156" y="246"/>
                    <a:pt x="158" y="253"/>
                    <a:pt x="159" y="253"/>
                  </a:cubicBezTo>
                  <a:cubicBezTo>
                    <a:pt x="160" y="253"/>
                    <a:pt x="163" y="250"/>
                    <a:pt x="166" y="251"/>
                  </a:cubicBezTo>
                  <a:cubicBezTo>
                    <a:pt x="169" y="252"/>
                    <a:pt x="165" y="262"/>
                    <a:pt x="165" y="266"/>
                  </a:cubicBezTo>
                  <a:cubicBezTo>
                    <a:pt x="167" y="266"/>
                    <a:pt x="170" y="266"/>
                    <a:pt x="171" y="266"/>
                  </a:cubicBezTo>
                  <a:cubicBezTo>
                    <a:pt x="172" y="267"/>
                    <a:pt x="173" y="277"/>
                    <a:pt x="172" y="279"/>
                  </a:cubicBezTo>
                  <a:cubicBezTo>
                    <a:pt x="172" y="281"/>
                    <a:pt x="165" y="283"/>
                    <a:pt x="162" y="285"/>
                  </a:cubicBezTo>
                  <a:cubicBezTo>
                    <a:pt x="159" y="287"/>
                    <a:pt x="151" y="294"/>
                    <a:pt x="148" y="300"/>
                  </a:cubicBezTo>
                  <a:cubicBezTo>
                    <a:pt x="146" y="304"/>
                    <a:pt x="142" y="307"/>
                    <a:pt x="140" y="309"/>
                  </a:cubicBezTo>
                  <a:cubicBezTo>
                    <a:pt x="141" y="309"/>
                    <a:pt x="142" y="309"/>
                    <a:pt x="143" y="309"/>
                  </a:cubicBezTo>
                  <a:cubicBezTo>
                    <a:pt x="144" y="308"/>
                    <a:pt x="147" y="308"/>
                    <a:pt x="150" y="312"/>
                  </a:cubicBezTo>
                  <a:cubicBezTo>
                    <a:pt x="153" y="315"/>
                    <a:pt x="153" y="318"/>
                    <a:pt x="154" y="318"/>
                  </a:cubicBezTo>
                  <a:cubicBezTo>
                    <a:pt x="155" y="317"/>
                    <a:pt x="156" y="313"/>
                    <a:pt x="158" y="316"/>
                  </a:cubicBezTo>
                  <a:cubicBezTo>
                    <a:pt x="161" y="319"/>
                    <a:pt x="167" y="322"/>
                    <a:pt x="168" y="323"/>
                  </a:cubicBezTo>
                  <a:cubicBezTo>
                    <a:pt x="169" y="325"/>
                    <a:pt x="174" y="326"/>
                    <a:pt x="174" y="330"/>
                  </a:cubicBezTo>
                  <a:cubicBezTo>
                    <a:pt x="174" y="333"/>
                    <a:pt x="172" y="338"/>
                    <a:pt x="174" y="343"/>
                  </a:cubicBezTo>
                  <a:cubicBezTo>
                    <a:pt x="176" y="341"/>
                    <a:pt x="177" y="340"/>
                    <a:pt x="178" y="3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7F9AFCA8-E8C4-43E3-231E-F0E8C1A9E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940" y="2182295"/>
              <a:ext cx="2218341" cy="1556978"/>
            </a:xfrm>
            <a:custGeom>
              <a:avLst/>
              <a:gdLst>
                <a:gd name="connsiteX0" fmla="*/ 1772175 w 2457055"/>
                <a:gd name="connsiteY0" fmla="*/ 816496 h 1509195"/>
                <a:gd name="connsiteX1" fmla="*/ 1775947 w 2457055"/>
                <a:gd name="connsiteY1" fmla="*/ 817126 h 1509195"/>
                <a:gd name="connsiteX2" fmla="*/ 1787443 w 2457055"/>
                <a:gd name="connsiteY2" fmla="*/ 837267 h 1509195"/>
                <a:gd name="connsiteX3" fmla="*/ 1807560 w 2457055"/>
                <a:gd name="connsiteY3" fmla="*/ 843021 h 1509195"/>
                <a:gd name="connsiteX4" fmla="*/ 1830551 w 2457055"/>
                <a:gd name="connsiteY4" fmla="*/ 843021 h 1509195"/>
                <a:gd name="connsiteX5" fmla="*/ 1850668 w 2457055"/>
                <a:gd name="connsiteY5" fmla="*/ 851653 h 1509195"/>
                <a:gd name="connsiteX6" fmla="*/ 1870785 w 2457055"/>
                <a:gd name="connsiteY6" fmla="*/ 854530 h 1509195"/>
                <a:gd name="connsiteX7" fmla="*/ 1905272 w 2457055"/>
                <a:gd name="connsiteY7" fmla="*/ 860285 h 1509195"/>
                <a:gd name="connsiteX8" fmla="*/ 1893776 w 2457055"/>
                <a:gd name="connsiteY8" fmla="*/ 866039 h 1509195"/>
                <a:gd name="connsiteX9" fmla="*/ 1844920 w 2457055"/>
                <a:gd name="connsiteY9" fmla="*/ 894812 h 1509195"/>
                <a:gd name="connsiteX10" fmla="*/ 1876533 w 2457055"/>
                <a:gd name="connsiteY10" fmla="*/ 900567 h 1509195"/>
                <a:gd name="connsiteX11" fmla="*/ 1931136 w 2457055"/>
                <a:gd name="connsiteY11" fmla="*/ 877548 h 1509195"/>
                <a:gd name="connsiteX12" fmla="*/ 1939758 w 2457055"/>
                <a:gd name="connsiteY12" fmla="*/ 891935 h 1509195"/>
                <a:gd name="connsiteX13" fmla="*/ 1957001 w 2457055"/>
                <a:gd name="connsiteY13" fmla="*/ 906321 h 1509195"/>
                <a:gd name="connsiteX14" fmla="*/ 2002983 w 2457055"/>
                <a:gd name="connsiteY14" fmla="*/ 897689 h 1509195"/>
                <a:gd name="connsiteX15" fmla="*/ 2025974 w 2457055"/>
                <a:gd name="connsiteY15" fmla="*/ 909198 h 1509195"/>
                <a:gd name="connsiteX16" fmla="*/ 2028848 w 2457055"/>
                <a:gd name="connsiteY16" fmla="*/ 903444 h 1509195"/>
                <a:gd name="connsiteX17" fmla="*/ 2040344 w 2457055"/>
                <a:gd name="connsiteY17" fmla="*/ 914953 h 1509195"/>
                <a:gd name="connsiteX18" fmla="*/ 2037470 w 2457055"/>
                <a:gd name="connsiteY18" fmla="*/ 917830 h 1509195"/>
                <a:gd name="connsiteX19" fmla="*/ 1988614 w 2457055"/>
                <a:gd name="connsiteY19" fmla="*/ 926462 h 1509195"/>
                <a:gd name="connsiteX20" fmla="*/ 1951254 w 2457055"/>
                <a:gd name="connsiteY20" fmla="*/ 958112 h 1509195"/>
                <a:gd name="connsiteX21" fmla="*/ 1945506 w 2457055"/>
                <a:gd name="connsiteY21" fmla="*/ 998394 h 1509195"/>
                <a:gd name="connsiteX22" fmla="*/ 1965623 w 2457055"/>
                <a:gd name="connsiteY22" fmla="*/ 1044430 h 1509195"/>
                <a:gd name="connsiteX23" fmla="*/ 1982866 w 2457055"/>
                <a:gd name="connsiteY23" fmla="*/ 1009903 h 1509195"/>
                <a:gd name="connsiteX24" fmla="*/ 1988614 w 2457055"/>
                <a:gd name="connsiteY24" fmla="*/ 958112 h 1509195"/>
                <a:gd name="connsiteX25" fmla="*/ 2014479 w 2457055"/>
                <a:gd name="connsiteY25" fmla="*/ 940848 h 1509195"/>
                <a:gd name="connsiteX26" fmla="*/ 2051839 w 2457055"/>
                <a:gd name="connsiteY26" fmla="*/ 943726 h 1509195"/>
                <a:gd name="connsiteX27" fmla="*/ 2040344 w 2457055"/>
                <a:gd name="connsiteY27" fmla="*/ 989762 h 1509195"/>
                <a:gd name="connsiteX28" fmla="*/ 2066208 w 2457055"/>
                <a:gd name="connsiteY28" fmla="*/ 984008 h 1509195"/>
                <a:gd name="connsiteX29" fmla="*/ 2074830 w 2457055"/>
                <a:gd name="connsiteY29" fmla="*/ 1015658 h 1509195"/>
                <a:gd name="connsiteX30" fmla="*/ 2080578 w 2457055"/>
                <a:gd name="connsiteY30" fmla="*/ 1032921 h 1509195"/>
                <a:gd name="connsiteX31" fmla="*/ 2069082 w 2457055"/>
                <a:gd name="connsiteY31" fmla="*/ 1035799 h 1509195"/>
                <a:gd name="connsiteX32" fmla="*/ 2051839 w 2457055"/>
                <a:gd name="connsiteY32" fmla="*/ 1041553 h 1509195"/>
                <a:gd name="connsiteX33" fmla="*/ 2100695 w 2457055"/>
                <a:gd name="connsiteY33" fmla="*/ 1053062 h 1509195"/>
                <a:gd name="connsiteX34" fmla="*/ 2155299 w 2457055"/>
                <a:gd name="connsiteY34" fmla="*/ 1018535 h 1509195"/>
                <a:gd name="connsiteX35" fmla="*/ 2163920 w 2457055"/>
                <a:gd name="connsiteY35" fmla="*/ 1012780 h 1509195"/>
                <a:gd name="connsiteX36" fmla="*/ 2161046 w 2457055"/>
                <a:gd name="connsiteY36" fmla="*/ 1004149 h 1509195"/>
                <a:gd name="connsiteX37" fmla="*/ 2181163 w 2457055"/>
                <a:gd name="connsiteY37" fmla="*/ 1001271 h 1509195"/>
                <a:gd name="connsiteX38" fmla="*/ 2227145 w 2457055"/>
                <a:gd name="connsiteY38" fmla="*/ 978253 h 1509195"/>
                <a:gd name="connsiteX39" fmla="*/ 2227145 w 2457055"/>
                <a:gd name="connsiteY39" fmla="*/ 975376 h 1509195"/>
                <a:gd name="connsiteX40" fmla="*/ 2258758 w 2457055"/>
                <a:gd name="connsiteY40" fmla="*/ 952358 h 1509195"/>
                <a:gd name="connsiteX41" fmla="*/ 2342100 w 2457055"/>
                <a:gd name="connsiteY41" fmla="*/ 952358 h 1509195"/>
                <a:gd name="connsiteX42" fmla="*/ 2373713 w 2457055"/>
                <a:gd name="connsiteY42" fmla="*/ 920708 h 1509195"/>
                <a:gd name="connsiteX43" fmla="*/ 2402452 w 2457055"/>
                <a:gd name="connsiteY43" fmla="*/ 877548 h 1509195"/>
                <a:gd name="connsiteX44" fmla="*/ 2434064 w 2457055"/>
                <a:gd name="connsiteY44" fmla="*/ 886180 h 1509195"/>
                <a:gd name="connsiteX45" fmla="*/ 2457055 w 2457055"/>
                <a:gd name="connsiteY45" fmla="*/ 952358 h 1509195"/>
                <a:gd name="connsiteX46" fmla="*/ 2436938 w 2457055"/>
                <a:gd name="connsiteY46" fmla="*/ 966744 h 1509195"/>
                <a:gd name="connsiteX47" fmla="*/ 2408199 w 2457055"/>
                <a:gd name="connsiteY47" fmla="*/ 966744 h 1509195"/>
                <a:gd name="connsiteX48" fmla="*/ 2390956 w 2457055"/>
                <a:gd name="connsiteY48" fmla="*/ 984008 h 1509195"/>
                <a:gd name="connsiteX49" fmla="*/ 2376587 w 2457055"/>
                <a:gd name="connsiteY49" fmla="*/ 992639 h 1509195"/>
                <a:gd name="connsiteX50" fmla="*/ 2359343 w 2457055"/>
                <a:gd name="connsiteY50" fmla="*/ 1018535 h 1509195"/>
                <a:gd name="connsiteX51" fmla="*/ 2356470 w 2457055"/>
                <a:gd name="connsiteY51" fmla="*/ 1030044 h 1509195"/>
                <a:gd name="connsiteX52" fmla="*/ 2362217 w 2457055"/>
                <a:gd name="connsiteY52" fmla="*/ 1050185 h 1509195"/>
                <a:gd name="connsiteX53" fmla="*/ 2342100 w 2457055"/>
                <a:gd name="connsiteY53" fmla="*/ 1047308 h 1509195"/>
                <a:gd name="connsiteX54" fmla="*/ 2330605 w 2457055"/>
                <a:gd name="connsiteY54" fmla="*/ 1058817 h 1509195"/>
                <a:gd name="connsiteX55" fmla="*/ 2293244 w 2457055"/>
                <a:gd name="connsiteY55" fmla="*/ 1070326 h 1509195"/>
                <a:gd name="connsiteX56" fmla="*/ 2327731 w 2457055"/>
                <a:gd name="connsiteY56" fmla="*/ 1073203 h 1509195"/>
                <a:gd name="connsiteX57" fmla="*/ 2293244 w 2457055"/>
                <a:gd name="connsiteY57" fmla="*/ 1081835 h 1509195"/>
                <a:gd name="connsiteX58" fmla="*/ 2281749 w 2457055"/>
                <a:gd name="connsiteY58" fmla="*/ 1087590 h 1509195"/>
                <a:gd name="connsiteX59" fmla="*/ 2267380 w 2457055"/>
                <a:gd name="connsiteY59" fmla="*/ 1119240 h 1509195"/>
                <a:gd name="connsiteX60" fmla="*/ 2250136 w 2457055"/>
                <a:gd name="connsiteY60" fmla="*/ 1119240 h 1509195"/>
                <a:gd name="connsiteX61" fmla="*/ 2250136 w 2457055"/>
                <a:gd name="connsiteY61" fmla="*/ 1130749 h 1509195"/>
                <a:gd name="connsiteX62" fmla="*/ 2244389 w 2457055"/>
                <a:gd name="connsiteY62" fmla="*/ 1162399 h 1509195"/>
                <a:gd name="connsiteX63" fmla="*/ 2235767 w 2457055"/>
                <a:gd name="connsiteY63" fmla="*/ 1168153 h 1509195"/>
                <a:gd name="connsiteX64" fmla="*/ 2227145 w 2457055"/>
                <a:gd name="connsiteY64" fmla="*/ 1139380 h 1509195"/>
                <a:gd name="connsiteX65" fmla="*/ 2230019 w 2457055"/>
                <a:gd name="connsiteY65" fmla="*/ 1116362 h 1509195"/>
                <a:gd name="connsiteX66" fmla="*/ 2221398 w 2457055"/>
                <a:gd name="connsiteY66" fmla="*/ 1116362 h 1509195"/>
                <a:gd name="connsiteX67" fmla="*/ 2218524 w 2457055"/>
                <a:gd name="connsiteY67" fmla="*/ 1148012 h 1509195"/>
                <a:gd name="connsiteX68" fmla="*/ 2209902 w 2457055"/>
                <a:gd name="connsiteY68" fmla="*/ 1156644 h 1509195"/>
                <a:gd name="connsiteX69" fmla="*/ 2224271 w 2457055"/>
                <a:gd name="connsiteY69" fmla="*/ 1176785 h 1509195"/>
                <a:gd name="connsiteX70" fmla="*/ 2224271 w 2457055"/>
                <a:gd name="connsiteY70" fmla="*/ 1188294 h 1509195"/>
                <a:gd name="connsiteX71" fmla="*/ 2232893 w 2457055"/>
                <a:gd name="connsiteY71" fmla="*/ 1205558 h 1509195"/>
                <a:gd name="connsiteX72" fmla="*/ 2241515 w 2457055"/>
                <a:gd name="connsiteY72" fmla="*/ 1214190 h 1509195"/>
                <a:gd name="connsiteX73" fmla="*/ 2235767 w 2457055"/>
                <a:gd name="connsiteY73" fmla="*/ 1228576 h 1509195"/>
                <a:gd name="connsiteX74" fmla="*/ 2218524 w 2457055"/>
                <a:gd name="connsiteY74" fmla="*/ 1225699 h 1509195"/>
                <a:gd name="connsiteX75" fmla="*/ 2212776 w 2457055"/>
                <a:gd name="connsiteY75" fmla="*/ 1234331 h 1509195"/>
                <a:gd name="connsiteX76" fmla="*/ 2209902 w 2457055"/>
                <a:gd name="connsiteY76" fmla="*/ 1251594 h 1509195"/>
                <a:gd name="connsiteX77" fmla="*/ 2184037 w 2457055"/>
                <a:gd name="connsiteY77" fmla="*/ 1268858 h 1509195"/>
                <a:gd name="connsiteX78" fmla="*/ 2169668 w 2457055"/>
                <a:gd name="connsiteY78" fmla="*/ 1274612 h 1509195"/>
                <a:gd name="connsiteX79" fmla="*/ 2149551 w 2457055"/>
                <a:gd name="connsiteY79" fmla="*/ 1294753 h 1509195"/>
                <a:gd name="connsiteX80" fmla="*/ 2129434 w 2457055"/>
                <a:gd name="connsiteY80" fmla="*/ 1306262 h 1509195"/>
                <a:gd name="connsiteX81" fmla="*/ 2100695 w 2457055"/>
                <a:gd name="connsiteY81" fmla="*/ 1355176 h 1509195"/>
                <a:gd name="connsiteX82" fmla="*/ 2115064 w 2457055"/>
                <a:gd name="connsiteY82" fmla="*/ 1404090 h 1509195"/>
                <a:gd name="connsiteX83" fmla="*/ 2120812 w 2457055"/>
                <a:gd name="connsiteY83" fmla="*/ 1427108 h 1509195"/>
                <a:gd name="connsiteX84" fmla="*/ 2135181 w 2457055"/>
                <a:gd name="connsiteY84" fmla="*/ 1476022 h 1509195"/>
                <a:gd name="connsiteX85" fmla="*/ 2123686 w 2457055"/>
                <a:gd name="connsiteY85" fmla="*/ 1504794 h 1509195"/>
                <a:gd name="connsiteX86" fmla="*/ 2106443 w 2457055"/>
                <a:gd name="connsiteY86" fmla="*/ 1501917 h 1509195"/>
                <a:gd name="connsiteX87" fmla="*/ 2089199 w 2457055"/>
                <a:gd name="connsiteY87" fmla="*/ 1478899 h 1509195"/>
                <a:gd name="connsiteX88" fmla="*/ 2077704 w 2457055"/>
                <a:gd name="connsiteY88" fmla="*/ 1455881 h 1509195"/>
                <a:gd name="connsiteX89" fmla="*/ 2069082 w 2457055"/>
                <a:gd name="connsiteY89" fmla="*/ 1429985 h 1509195"/>
                <a:gd name="connsiteX90" fmla="*/ 2069082 w 2457055"/>
                <a:gd name="connsiteY90" fmla="*/ 1404090 h 1509195"/>
                <a:gd name="connsiteX91" fmla="*/ 2043217 w 2457055"/>
                <a:gd name="connsiteY91" fmla="*/ 1375317 h 1509195"/>
                <a:gd name="connsiteX92" fmla="*/ 2023100 w 2457055"/>
                <a:gd name="connsiteY92" fmla="*/ 1383949 h 1509195"/>
                <a:gd name="connsiteX93" fmla="*/ 2005857 w 2457055"/>
                <a:gd name="connsiteY93" fmla="*/ 1381072 h 1509195"/>
                <a:gd name="connsiteX94" fmla="*/ 1982866 w 2457055"/>
                <a:gd name="connsiteY94" fmla="*/ 1363808 h 1509195"/>
                <a:gd name="connsiteX95" fmla="*/ 1951254 w 2457055"/>
                <a:gd name="connsiteY95" fmla="*/ 1369562 h 1509195"/>
                <a:gd name="connsiteX96" fmla="*/ 1939758 w 2457055"/>
                <a:gd name="connsiteY96" fmla="*/ 1363808 h 1509195"/>
                <a:gd name="connsiteX97" fmla="*/ 1922515 w 2457055"/>
                <a:gd name="connsiteY97" fmla="*/ 1366685 h 1509195"/>
                <a:gd name="connsiteX98" fmla="*/ 1902398 w 2457055"/>
                <a:gd name="connsiteY98" fmla="*/ 1378194 h 1509195"/>
                <a:gd name="connsiteX99" fmla="*/ 1908145 w 2457055"/>
                <a:gd name="connsiteY99" fmla="*/ 1389703 h 1509195"/>
                <a:gd name="connsiteX100" fmla="*/ 1913893 w 2457055"/>
                <a:gd name="connsiteY100" fmla="*/ 1404090 h 1509195"/>
                <a:gd name="connsiteX101" fmla="*/ 1890902 w 2457055"/>
                <a:gd name="connsiteY101" fmla="*/ 1386826 h 1509195"/>
                <a:gd name="connsiteX102" fmla="*/ 1879407 w 2457055"/>
                <a:gd name="connsiteY102" fmla="*/ 1395458 h 1509195"/>
                <a:gd name="connsiteX103" fmla="*/ 1859290 w 2457055"/>
                <a:gd name="connsiteY103" fmla="*/ 1389703 h 1509195"/>
                <a:gd name="connsiteX104" fmla="*/ 1844920 w 2457055"/>
                <a:gd name="connsiteY104" fmla="*/ 1383949 h 1509195"/>
                <a:gd name="connsiteX105" fmla="*/ 1824803 w 2457055"/>
                <a:gd name="connsiteY105" fmla="*/ 1381072 h 1509195"/>
                <a:gd name="connsiteX106" fmla="*/ 1813308 w 2457055"/>
                <a:gd name="connsiteY106" fmla="*/ 1378194 h 1509195"/>
                <a:gd name="connsiteX107" fmla="*/ 1798938 w 2457055"/>
                <a:gd name="connsiteY107" fmla="*/ 1378194 h 1509195"/>
                <a:gd name="connsiteX108" fmla="*/ 1784569 w 2457055"/>
                <a:gd name="connsiteY108" fmla="*/ 1386826 h 1509195"/>
                <a:gd name="connsiteX109" fmla="*/ 1773073 w 2457055"/>
                <a:gd name="connsiteY109" fmla="*/ 1392581 h 1509195"/>
                <a:gd name="connsiteX110" fmla="*/ 1750082 w 2457055"/>
                <a:gd name="connsiteY110" fmla="*/ 1412722 h 1509195"/>
                <a:gd name="connsiteX111" fmla="*/ 1735713 w 2457055"/>
                <a:gd name="connsiteY111" fmla="*/ 1418476 h 1509195"/>
                <a:gd name="connsiteX112" fmla="*/ 1718470 w 2457055"/>
                <a:gd name="connsiteY112" fmla="*/ 1432862 h 1509195"/>
                <a:gd name="connsiteX113" fmla="*/ 1712722 w 2457055"/>
                <a:gd name="connsiteY113" fmla="*/ 1455881 h 1509195"/>
                <a:gd name="connsiteX114" fmla="*/ 1718470 w 2457055"/>
                <a:gd name="connsiteY114" fmla="*/ 1487531 h 1509195"/>
                <a:gd name="connsiteX115" fmla="*/ 1709848 w 2457055"/>
                <a:gd name="connsiteY115" fmla="*/ 1484653 h 1509195"/>
                <a:gd name="connsiteX116" fmla="*/ 1675362 w 2457055"/>
                <a:gd name="connsiteY116" fmla="*/ 1473144 h 1509195"/>
                <a:gd name="connsiteX117" fmla="*/ 1666740 w 2457055"/>
                <a:gd name="connsiteY117" fmla="*/ 1455881 h 1509195"/>
                <a:gd name="connsiteX118" fmla="*/ 1660992 w 2457055"/>
                <a:gd name="connsiteY118" fmla="*/ 1438617 h 1509195"/>
                <a:gd name="connsiteX119" fmla="*/ 1638001 w 2457055"/>
                <a:gd name="connsiteY119" fmla="*/ 1406967 h 1509195"/>
                <a:gd name="connsiteX120" fmla="*/ 1594893 w 2457055"/>
                <a:gd name="connsiteY120" fmla="*/ 1381072 h 1509195"/>
                <a:gd name="connsiteX121" fmla="*/ 1577650 w 2457055"/>
                <a:gd name="connsiteY121" fmla="*/ 1404090 h 1509195"/>
                <a:gd name="connsiteX122" fmla="*/ 1548911 w 2457055"/>
                <a:gd name="connsiteY122" fmla="*/ 1389703 h 1509195"/>
                <a:gd name="connsiteX123" fmla="*/ 1540290 w 2457055"/>
                <a:gd name="connsiteY123" fmla="*/ 1372440 h 1509195"/>
                <a:gd name="connsiteX124" fmla="*/ 1525920 w 2457055"/>
                <a:gd name="connsiteY124" fmla="*/ 1355176 h 1509195"/>
                <a:gd name="connsiteX125" fmla="*/ 1497182 w 2457055"/>
                <a:gd name="connsiteY125" fmla="*/ 1329281 h 1509195"/>
                <a:gd name="connsiteX126" fmla="*/ 1459821 w 2457055"/>
                <a:gd name="connsiteY126" fmla="*/ 1329281 h 1509195"/>
                <a:gd name="connsiteX127" fmla="*/ 1451200 w 2457055"/>
                <a:gd name="connsiteY127" fmla="*/ 1340790 h 1509195"/>
                <a:gd name="connsiteX128" fmla="*/ 1382227 w 2457055"/>
                <a:gd name="connsiteY128" fmla="*/ 1340790 h 1509195"/>
                <a:gd name="connsiteX129" fmla="*/ 1319001 w 2457055"/>
                <a:gd name="connsiteY129" fmla="*/ 1317771 h 1509195"/>
                <a:gd name="connsiteX130" fmla="*/ 1293137 w 2457055"/>
                <a:gd name="connsiteY130" fmla="*/ 1306262 h 1509195"/>
                <a:gd name="connsiteX131" fmla="*/ 1238533 w 2457055"/>
                <a:gd name="connsiteY131" fmla="*/ 1312017 h 1509195"/>
                <a:gd name="connsiteX132" fmla="*/ 1232785 w 2457055"/>
                <a:gd name="connsiteY132" fmla="*/ 1297631 h 1509195"/>
                <a:gd name="connsiteX133" fmla="*/ 1209794 w 2457055"/>
                <a:gd name="connsiteY133" fmla="*/ 1268858 h 1509195"/>
                <a:gd name="connsiteX134" fmla="*/ 1189677 w 2457055"/>
                <a:gd name="connsiteY134" fmla="*/ 1265981 h 1509195"/>
                <a:gd name="connsiteX135" fmla="*/ 1158065 w 2457055"/>
                <a:gd name="connsiteY135" fmla="*/ 1254471 h 1509195"/>
                <a:gd name="connsiteX136" fmla="*/ 1146569 w 2457055"/>
                <a:gd name="connsiteY136" fmla="*/ 1231453 h 1509195"/>
                <a:gd name="connsiteX137" fmla="*/ 1120704 w 2457055"/>
                <a:gd name="connsiteY137" fmla="*/ 1202680 h 1509195"/>
                <a:gd name="connsiteX138" fmla="*/ 1117830 w 2457055"/>
                <a:gd name="connsiteY138" fmla="*/ 1185417 h 1509195"/>
                <a:gd name="connsiteX139" fmla="*/ 1109209 w 2457055"/>
                <a:gd name="connsiteY139" fmla="*/ 1168153 h 1509195"/>
                <a:gd name="connsiteX140" fmla="*/ 1097713 w 2457055"/>
                <a:gd name="connsiteY140" fmla="*/ 1156644 h 1509195"/>
                <a:gd name="connsiteX141" fmla="*/ 1077596 w 2457055"/>
                <a:gd name="connsiteY141" fmla="*/ 1136503 h 1509195"/>
                <a:gd name="connsiteX142" fmla="*/ 1071848 w 2457055"/>
                <a:gd name="connsiteY142" fmla="*/ 1104853 h 1509195"/>
                <a:gd name="connsiteX143" fmla="*/ 1068974 w 2457055"/>
                <a:gd name="connsiteY143" fmla="*/ 1073203 h 1509195"/>
                <a:gd name="connsiteX144" fmla="*/ 1060353 w 2457055"/>
                <a:gd name="connsiteY144" fmla="*/ 1032921 h 1509195"/>
                <a:gd name="connsiteX145" fmla="*/ 1066101 w 2457055"/>
                <a:gd name="connsiteY145" fmla="*/ 995517 h 1509195"/>
                <a:gd name="connsiteX146" fmla="*/ 1068974 w 2457055"/>
                <a:gd name="connsiteY146" fmla="*/ 935094 h 1509195"/>
                <a:gd name="connsiteX147" fmla="*/ 1074722 w 2457055"/>
                <a:gd name="connsiteY147" fmla="*/ 912076 h 1509195"/>
                <a:gd name="connsiteX148" fmla="*/ 1074722 w 2457055"/>
                <a:gd name="connsiteY148" fmla="*/ 906321 h 1509195"/>
                <a:gd name="connsiteX149" fmla="*/ 1063227 w 2457055"/>
                <a:gd name="connsiteY149" fmla="*/ 883303 h 1509195"/>
                <a:gd name="connsiteX150" fmla="*/ 1051731 w 2457055"/>
                <a:gd name="connsiteY150" fmla="*/ 851653 h 1509195"/>
                <a:gd name="connsiteX151" fmla="*/ 1051731 w 2457055"/>
                <a:gd name="connsiteY151" fmla="*/ 848776 h 1509195"/>
                <a:gd name="connsiteX152" fmla="*/ 1089092 w 2457055"/>
                <a:gd name="connsiteY152" fmla="*/ 848776 h 1509195"/>
                <a:gd name="connsiteX153" fmla="*/ 1094839 w 2457055"/>
                <a:gd name="connsiteY153" fmla="*/ 857408 h 1509195"/>
                <a:gd name="connsiteX154" fmla="*/ 1097713 w 2457055"/>
                <a:gd name="connsiteY154" fmla="*/ 871794 h 1509195"/>
                <a:gd name="connsiteX155" fmla="*/ 1100587 w 2457055"/>
                <a:gd name="connsiteY155" fmla="*/ 886180 h 1509195"/>
                <a:gd name="connsiteX156" fmla="*/ 1109209 w 2457055"/>
                <a:gd name="connsiteY156" fmla="*/ 860285 h 1509195"/>
                <a:gd name="connsiteX157" fmla="*/ 1103461 w 2457055"/>
                <a:gd name="connsiteY157" fmla="*/ 834389 h 1509195"/>
                <a:gd name="connsiteX158" fmla="*/ 1100587 w 2457055"/>
                <a:gd name="connsiteY158" fmla="*/ 831512 h 1509195"/>
                <a:gd name="connsiteX159" fmla="*/ 1767326 w 2457055"/>
                <a:gd name="connsiteY159" fmla="*/ 828635 h 1509195"/>
                <a:gd name="connsiteX160" fmla="*/ 1772175 w 2457055"/>
                <a:gd name="connsiteY160" fmla="*/ 816496 h 1509195"/>
                <a:gd name="connsiteX161" fmla="*/ 26828 w 2457055"/>
                <a:gd name="connsiteY161" fmla="*/ 670231 h 1509195"/>
                <a:gd name="connsiteX162" fmla="*/ 15168 w 2457055"/>
                <a:gd name="connsiteY162" fmla="*/ 687722 h 1509195"/>
                <a:gd name="connsiteX163" fmla="*/ 26828 w 2457055"/>
                <a:gd name="connsiteY163" fmla="*/ 670231 h 1509195"/>
                <a:gd name="connsiteX164" fmla="*/ 94714 w 2457055"/>
                <a:gd name="connsiteY164" fmla="*/ 642054 h 1509195"/>
                <a:gd name="connsiteX165" fmla="*/ 107389 w 2457055"/>
                <a:gd name="connsiteY165" fmla="*/ 642235 h 1509195"/>
                <a:gd name="connsiteX166" fmla="*/ 93005 w 2457055"/>
                <a:gd name="connsiteY166" fmla="*/ 650889 h 1509195"/>
                <a:gd name="connsiteX167" fmla="*/ 72868 w 2457055"/>
                <a:gd name="connsiteY167" fmla="*/ 656658 h 1509195"/>
                <a:gd name="connsiteX168" fmla="*/ 94714 w 2457055"/>
                <a:gd name="connsiteY168" fmla="*/ 642054 h 1509195"/>
                <a:gd name="connsiteX169" fmla="*/ 371702 w 2457055"/>
                <a:gd name="connsiteY169" fmla="*/ 512282 h 1509195"/>
                <a:gd name="connsiteX170" fmla="*/ 377077 w 2457055"/>
                <a:gd name="connsiteY170" fmla="*/ 515847 h 1509195"/>
                <a:gd name="connsiteX171" fmla="*/ 382810 w 2457055"/>
                <a:gd name="connsiteY171" fmla="*/ 527254 h 1509195"/>
                <a:gd name="connsiteX172" fmla="*/ 365611 w 2457055"/>
                <a:gd name="connsiteY172" fmla="*/ 535809 h 1509195"/>
                <a:gd name="connsiteX173" fmla="*/ 374211 w 2457055"/>
                <a:gd name="connsiteY173" fmla="*/ 550067 h 1509195"/>
                <a:gd name="connsiteX174" fmla="*/ 342679 w 2457055"/>
                <a:gd name="connsiteY174" fmla="*/ 570030 h 1509195"/>
                <a:gd name="connsiteX175" fmla="*/ 331213 w 2457055"/>
                <a:gd name="connsiteY175" fmla="*/ 570030 h 1509195"/>
                <a:gd name="connsiteX176" fmla="*/ 319747 w 2457055"/>
                <a:gd name="connsiteY176" fmla="*/ 552919 h 1509195"/>
                <a:gd name="connsiteX177" fmla="*/ 336946 w 2457055"/>
                <a:gd name="connsiteY177" fmla="*/ 547216 h 1509195"/>
                <a:gd name="connsiteX178" fmla="*/ 359878 w 2457055"/>
                <a:gd name="connsiteY178" fmla="*/ 521550 h 1509195"/>
                <a:gd name="connsiteX179" fmla="*/ 371702 w 2457055"/>
                <a:gd name="connsiteY179" fmla="*/ 512282 h 1509195"/>
                <a:gd name="connsiteX180" fmla="*/ 23907 w 2457055"/>
                <a:gd name="connsiteY180" fmla="*/ 448441 h 1509195"/>
                <a:gd name="connsiteX181" fmla="*/ 35086 w 2457055"/>
                <a:gd name="connsiteY181" fmla="*/ 452085 h 1509195"/>
                <a:gd name="connsiteX182" fmla="*/ 52394 w 2457055"/>
                <a:gd name="connsiteY182" fmla="*/ 452085 h 1509195"/>
                <a:gd name="connsiteX183" fmla="*/ 49509 w 2457055"/>
                <a:gd name="connsiteY183" fmla="*/ 469576 h 1509195"/>
                <a:gd name="connsiteX184" fmla="*/ 14893 w 2457055"/>
                <a:gd name="connsiteY184" fmla="*/ 457916 h 1509195"/>
                <a:gd name="connsiteX185" fmla="*/ 23907 w 2457055"/>
                <a:gd name="connsiteY185" fmla="*/ 448441 h 1509195"/>
                <a:gd name="connsiteX186" fmla="*/ 276620 w 2457055"/>
                <a:gd name="connsiteY186" fmla="*/ 0 h 1509195"/>
                <a:gd name="connsiteX187" fmla="*/ 293862 w 2457055"/>
                <a:gd name="connsiteY187" fmla="*/ 11523 h 1509195"/>
                <a:gd name="connsiteX188" fmla="*/ 285241 w 2457055"/>
                <a:gd name="connsiteY188" fmla="*/ 20165 h 1509195"/>
                <a:gd name="connsiteX189" fmla="*/ 305357 w 2457055"/>
                <a:gd name="connsiteY189" fmla="*/ 17284 h 1509195"/>
                <a:gd name="connsiteX190" fmla="*/ 316851 w 2457055"/>
                <a:gd name="connsiteY190" fmla="*/ 14403 h 1509195"/>
                <a:gd name="connsiteX191" fmla="*/ 328346 w 2457055"/>
                <a:gd name="connsiteY191" fmla="*/ 23046 h 1509195"/>
                <a:gd name="connsiteX192" fmla="*/ 371450 w 2457055"/>
                <a:gd name="connsiteY192" fmla="*/ 23046 h 1509195"/>
                <a:gd name="connsiteX193" fmla="*/ 377197 w 2457055"/>
                <a:gd name="connsiteY193" fmla="*/ 37449 h 1509195"/>
                <a:gd name="connsiteX194" fmla="*/ 394439 w 2457055"/>
                <a:gd name="connsiteY194" fmla="*/ 43211 h 1509195"/>
                <a:gd name="connsiteX195" fmla="*/ 454786 w 2457055"/>
                <a:gd name="connsiteY195" fmla="*/ 37449 h 1509195"/>
                <a:gd name="connsiteX196" fmla="*/ 506511 w 2457055"/>
                <a:gd name="connsiteY196" fmla="*/ 54733 h 1509195"/>
                <a:gd name="connsiteX197" fmla="*/ 543868 w 2457055"/>
                <a:gd name="connsiteY197" fmla="*/ 60495 h 1509195"/>
                <a:gd name="connsiteX198" fmla="*/ 589846 w 2457055"/>
                <a:gd name="connsiteY198" fmla="*/ 57614 h 1509195"/>
                <a:gd name="connsiteX199" fmla="*/ 641572 w 2457055"/>
                <a:gd name="connsiteY199" fmla="*/ 72018 h 1509195"/>
                <a:gd name="connsiteX200" fmla="*/ 653066 w 2457055"/>
                <a:gd name="connsiteY200" fmla="*/ 74898 h 1509195"/>
                <a:gd name="connsiteX201" fmla="*/ 653066 w 2457055"/>
                <a:gd name="connsiteY201" fmla="*/ 446510 h 1509195"/>
                <a:gd name="connsiteX202" fmla="*/ 664561 w 2457055"/>
                <a:gd name="connsiteY202" fmla="*/ 449391 h 1509195"/>
                <a:gd name="connsiteX203" fmla="*/ 687550 w 2457055"/>
                <a:gd name="connsiteY203" fmla="*/ 443629 h 1509195"/>
                <a:gd name="connsiteX204" fmla="*/ 704792 w 2457055"/>
                <a:gd name="connsiteY204" fmla="*/ 455152 h 1509195"/>
                <a:gd name="connsiteX205" fmla="*/ 727781 w 2457055"/>
                <a:gd name="connsiteY205" fmla="*/ 481078 h 1509195"/>
                <a:gd name="connsiteX206" fmla="*/ 747896 w 2457055"/>
                <a:gd name="connsiteY206" fmla="*/ 492601 h 1509195"/>
                <a:gd name="connsiteX207" fmla="*/ 768012 w 2457055"/>
                <a:gd name="connsiteY207" fmla="*/ 475317 h 1509195"/>
                <a:gd name="connsiteX208" fmla="*/ 802495 w 2457055"/>
                <a:gd name="connsiteY208" fmla="*/ 478198 h 1509195"/>
                <a:gd name="connsiteX209" fmla="*/ 854221 w 2457055"/>
                <a:gd name="connsiteY209" fmla="*/ 535812 h 1509195"/>
                <a:gd name="connsiteX210" fmla="*/ 897325 w 2457055"/>
                <a:gd name="connsiteY210" fmla="*/ 587665 h 1509195"/>
                <a:gd name="connsiteX211" fmla="*/ 920314 w 2457055"/>
                <a:gd name="connsiteY211" fmla="*/ 613591 h 1509195"/>
                <a:gd name="connsiteX212" fmla="*/ 926062 w 2457055"/>
                <a:gd name="connsiteY212" fmla="*/ 636637 h 1509195"/>
                <a:gd name="connsiteX213" fmla="*/ 908820 w 2457055"/>
                <a:gd name="connsiteY213" fmla="*/ 648159 h 1509195"/>
                <a:gd name="connsiteX214" fmla="*/ 908820 w 2457055"/>
                <a:gd name="connsiteY214" fmla="*/ 645279 h 1509195"/>
                <a:gd name="connsiteX215" fmla="*/ 897325 w 2457055"/>
                <a:gd name="connsiteY215" fmla="*/ 642398 h 1509195"/>
                <a:gd name="connsiteX216" fmla="*/ 897325 w 2457055"/>
                <a:gd name="connsiteY216" fmla="*/ 625114 h 1509195"/>
                <a:gd name="connsiteX217" fmla="*/ 885831 w 2457055"/>
                <a:gd name="connsiteY217" fmla="*/ 630875 h 1509195"/>
                <a:gd name="connsiteX218" fmla="*/ 871463 w 2457055"/>
                <a:gd name="connsiteY218" fmla="*/ 627994 h 1509195"/>
                <a:gd name="connsiteX219" fmla="*/ 868589 w 2457055"/>
                <a:gd name="connsiteY219" fmla="*/ 639517 h 1509195"/>
                <a:gd name="connsiteX220" fmla="*/ 854221 w 2457055"/>
                <a:gd name="connsiteY220" fmla="*/ 636637 h 1509195"/>
                <a:gd name="connsiteX221" fmla="*/ 845600 w 2457055"/>
                <a:gd name="connsiteY221" fmla="*/ 645279 h 1509195"/>
                <a:gd name="connsiteX222" fmla="*/ 845600 w 2457055"/>
                <a:gd name="connsiteY222" fmla="*/ 619352 h 1509195"/>
                <a:gd name="connsiteX223" fmla="*/ 842726 w 2457055"/>
                <a:gd name="connsiteY223" fmla="*/ 602068 h 1509195"/>
                <a:gd name="connsiteX224" fmla="*/ 862842 w 2457055"/>
                <a:gd name="connsiteY224" fmla="*/ 610710 h 1509195"/>
                <a:gd name="connsiteX225" fmla="*/ 874336 w 2457055"/>
                <a:gd name="connsiteY225" fmla="*/ 599187 h 1509195"/>
                <a:gd name="connsiteX226" fmla="*/ 857094 w 2457055"/>
                <a:gd name="connsiteY226" fmla="*/ 576142 h 1509195"/>
                <a:gd name="connsiteX227" fmla="*/ 857094 w 2457055"/>
                <a:gd name="connsiteY227" fmla="*/ 587665 h 1509195"/>
                <a:gd name="connsiteX228" fmla="*/ 865715 w 2457055"/>
                <a:gd name="connsiteY228" fmla="*/ 599187 h 1509195"/>
                <a:gd name="connsiteX229" fmla="*/ 845600 w 2457055"/>
                <a:gd name="connsiteY229" fmla="*/ 584784 h 1509195"/>
                <a:gd name="connsiteX230" fmla="*/ 828358 w 2457055"/>
                <a:gd name="connsiteY230" fmla="*/ 587665 h 1509195"/>
                <a:gd name="connsiteX231" fmla="*/ 819737 w 2457055"/>
                <a:gd name="connsiteY231" fmla="*/ 596307 h 1509195"/>
                <a:gd name="connsiteX232" fmla="*/ 816864 w 2457055"/>
                <a:gd name="connsiteY232" fmla="*/ 570380 h 1509195"/>
                <a:gd name="connsiteX233" fmla="*/ 831232 w 2457055"/>
                <a:gd name="connsiteY233" fmla="*/ 564619 h 1509195"/>
                <a:gd name="connsiteX234" fmla="*/ 839853 w 2457055"/>
                <a:gd name="connsiteY234" fmla="*/ 547335 h 1509195"/>
                <a:gd name="connsiteX235" fmla="*/ 825484 w 2457055"/>
                <a:gd name="connsiteY235" fmla="*/ 530050 h 1509195"/>
                <a:gd name="connsiteX236" fmla="*/ 825484 w 2457055"/>
                <a:gd name="connsiteY236" fmla="*/ 553096 h 1509195"/>
                <a:gd name="connsiteX237" fmla="*/ 811116 w 2457055"/>
                <a:gd name="connsiteY237" fmla="*/ 561738 h 1509195"/>
                <a:gd name="connsiteX238" fmla="*/ 808243 w 2457055"/>
                <a:gd name="connsiteY238" fmla="*/ 544454 h 1509195"/>
                <a:gd name="connsiteX239" fmla="*/ 802495 w 2457055"/>
                <a:gd name="connsiteY239" fmla="*/ 561738 h 1509195"/>
                <a:gd name="connsiteX240" fmla="*/ 805369 w 2457055"/>
                <a:gd name="connsiteY240" fmla="*/ 587665 h 1509195"/>
                <a:gd name="connsiteX241" fmla="*/ 793874 w 2457055"/>
                <a:gd name="connsiteY241" fmla="*/ 573261 h 1509195"/>
                <a:gd name="connsiteX242" fmla="*/ 788127 w 2457055"/>
                <a:gd name="connsiteY242" fmla="*/ 555977 h 1509195"/>
                <a:gd name="connsiteX243" fmla="*/ 768012 w 2457055"/>
                <a:gd name="connsiteY243" fmla="*/ 532931 h 1509195"/>
                <a:gd name="connsiteX244" fmla="*/ 782380 w 2457055"/>
                <a:gd name="connsiteY244" fmla="*/ 530050 h 1509195"/>
                <a:gd name="connsiteX245" fmla="*/ 802495 w 2457055"/>
                <a:gd name="connsiteY245" fmla="*/ 532931 h 1509195"/>
                <a:gd name="connsiteX246" fmla="*/ 799622 w 2457055"/>
                <a:gd name="connsiteY246" fmla="*/ 501243 h 1509195"/>
                <a:gd name="connsiteX247" fmla="*/ 791001 w 2457055"/>
                <a:gd name="connsiteY247" fmla="*/ 498363 h 1509195"/>
                <a:gd name="connsiteX248" fmla="*/ 788127 w 2457055"/>
                <a:gd name="connsiteY248" fmla="*/ 518528 h 1509195"/>
                <a:gd name="connsiteX249" fmla="*/ 768012 w 2457055"/>
                <a:gd name="connsiteY249" fmla="*/ 509885 h 1509195"/>
                <a:gd name="connsiteX250" fmla="*/ 753644 w 2457055"/>
                <a:gd name="connsiteY250" fmla="*/ 521408 h 1509195"/>
                <a:gd name="connsiteX251" fmla="*/ 724907 w 2457055"/>
                <a:gd name="connsiteY251" fmla="*/ 498363 h 1509195"/>
                <a:gd name="connsiteX252" fmla="*/ 699045 w 2457055"/>
                <a:gd name="connsiteY252" fmla="*/ 483959 h 1509195"/>
                <a:gd name="connsiteX253" fmla="*/ 684676 w 2457055"/>
                <a:gd name="connsiteY253" fmla="*/ 475317 h 1509195"/>
                <a:gd name="connsiteX254" fmla="*/ 690424 w 2457055"/>
                <a:gd name="connsiteY254" fmla="*/ 460913 h 1509195"/>
                <a:gd name="connsiteX255" fmla="*/ 661687 w 2457055"/>
                <a:gd name="connsiteY255" fmla="*/ 469555 h 1509195"/>
                <a:gd name="connsiteX256" fmla="*/ 638698 w 2457055"/>
                <a:gd name="connsiteY256" fmla="*/ 455152 h 1509195"/>
                <a:gd name="connsiteX257" fmla="*/ 586973 w 2457055"/>
                <a:gd name="connsiteY257" fmla="*/ 458033 h 1509195"/>
                <a:gd name="connsiteX258" fmla="*/ 561110 w 2457055"/>
                <a:gd name="connsiteY258" fmla="*/ 449391 h 1509195"/>
                <a:gd name="connsiteX259" fmla="*/ 555363 w 2457055"/>
                <a:gd name="connsiteY259" fmla="*/ 443629 h 1509195"/>
                <a:gd name="connsiteX260" fmla="*/ 540995 w 2457055"/>
                <a:gd name="connsiteY260" fmla="*/ 446510 h 1509195"/>
                <a:gd name="connsiteX261" fmla="*/ 520879 w 2457055"/>
                <a:gd name="connsiteY261" fmla="*/ 449391 h 1509195"/>
                <a:gd name="connsiteX262" fmla="*/ 518006 w 2457055"/>
                <a:gd name="connsiteY262" fmla="*/ 440748 h 1509195"/>
                <a:gd name="connsiteX263" fmla="*/ 529500 w 2457055"/>
                <a:gd name="connsiteY263" fmla="*/ 432106 h 1509195"/>
                <a:gd name="connsiteX264" fmla="*/ 509385 w 2457055"/>
                <a:gd name="connsiteY264" fmla="*/ 429225 h 1509195"/>
                <a:gd name="connsiteX265" fmla="*/ 492143 w 2457055"/>
                <a:gd name="connsiteY265" fmla="*/ 420583 h 1509195"/>
                <a:gd name="connsiteX266" fmla="*/ 477775 w 2457055"/>
                <a:gd name="connsiteY266" fmla="*/ 423464 h 1509195"/>
                <a:gd name="connsiteX267" fmla="*/ 472027 w 2457055"/>
                <a:gd name="connsiteY267" fmla="*/ 434987 h 1509195"/>
                <a:gd name="connsiteX268" fmla="*/ 480648 w 2457055"/>
                <a:gd name="connsiteY268" fmla="*/ 449391 h 1509195"/>
                <a:gd name="connsiteX269" fmla="*/ 480648 w 2457055"/>
                <a:gd name="connsiteY269" fmla="*/ 460913 h 1509195"/>
                <a:gd name="connsiteX270" fmla="*/ 446165 w 2457055"/>
                <a:gd name="connsiteY270" fmla="*/ 463794 h 1509195"/>
                <a:gd name="connsiteX271" fmla="*/ 397313 w 2457055"/>
                <a:gd name="connsiteY271" fmla="*/ 489720 h 1509195"/>
                <a:gd name="connsiteX272" fmla="*/ 388692 w 2457055"/>
                <a:gd name="connsiteY272" fmla="*/ 481078 h 1509195"/>
                <a:gd name="connsiteX273" fmla="*/ 397313 w 2457055"/>
                <a:gd name="connsiteY273" fmla="*/ 469555 h 1509195"/>
                <a:gd name="connsiteX274" fmla="*/ 394439 w 2457055"/>
                <a:gd name="connsiteY274" fmla="*/ 452271 h 1509195"/>
                <a:gd name="connsiteX275" fmla="*/ 405934 w 2457055"/>
                <a:gd name="connsiteY275" fmla="*/ 432106 h 1509195"/>
                <a:gd name="connsiteX276" fmla="*/ 431797 w 2457055"/>
                <a:gd name="connsiteY276" fmla="*/ 426345 h 1509195"/>
                <a:gd name="connsiteX277" fmla="*/ 428923 w 2457055"/>
                <a:gd name="connsiteY277" fmla="*/ 417703 h 1509195"/>
                <a:gd name="connsiteX278" fmla="*/ 414555 w 2457055"/>
                <a:gd name="connsiteY278" fmla="*/ 411941 h 1509195"/>
                <a:gd name="connsiteX279" fmla="*/ 394439 w 2457055"/>
                <a:gd name="connsiteY279" fmla="*/ 426345 h 1509195"/>
                <a:gd name="connsiteX280" fmla="*/ 382945 w 2457055"/>
                <a:gd name="connsiteY280" fmla="*/ 440748 h 1509195"/>
                <a:gd name="connsiteX281" fmla="*/ 365703 w 2457055"/>
                <a:gd name="connsiteY281" fmla="*/ 458033 h 1509195"/>
                <a:gd name="connsiteX282" fmla="*/ 351335 w 2457055"/>
                <a:gd name="connsiteY282" fmla="*/ 472436 h 1509195"/>
                <a:gd name="connsiteX283" fmla="*/ 331219 w 2457055"/>
                <a:gd name="connsiteY283" fmla="*/ 489720 h 1509195"/>
                <a:gd name="connsiteX284" fmla="*/ 348461 w 2457055"/>
                <a:gd name="connsiteY284" fmla="*/ 498363 h 1509195"/>
                <a:gd name="connsiteX285" fmla="*/ 336967 w 2457055"/>
                <a:gd name="connsiteY285" fmla="*/ 512766 h 1509195"/>
                <a:gd name="connsiteX286" fmla="*/ 328346 w 2457055"/>
                <a:gd name="connsiteY286" fmla="*/ 530050 h 1509195"/>
                <a:gd name="connsiteX287" fmla="*/ 311104 w 2457055"/>
                <a:gd name="connsiteY287" fmla="*/ 535812 h 1509195"/>
                <a:gd name="connsiteX288" fmla="*/ 282368 w 2457055"/>
                <a:gd name="connsiteY288" fmla="*/ 553096 h 1509195"/>
                <a:gd name="connsiteX289" fmla="*/ 273747 w 2457055"/>
                <a:gd name="connsiteY289" fmla="*/ 564619 h 1509195"/>
                <a:gd name="connsiteX290" fmla="*/ 230642 w 2457055"/>
                <a:gd name="connsiteY290" fmla="*/ 590545 h 1509195"/>
                <a:gd name="connsiteX291" fmla="*/ 216274 w 2457055"/>
                <a:gd name="connsiteY291" fmla="*/ 604949 h 1509195"/>
                <a:gd name="connsiteX292" fmla="*/ 193285 w 2457055"/>
                <a:gd name="connsiteY292" fmla="*/ 613591 h 1509195"/>
                <a:gd name="connsiteX293" fmla="*/ 176043 w 2457055"/>
                <a:gd name="connsiteY293" fmla="*/ 616472 h 1509195"/>
                <a:gd name="connsiteX294" fmla="*/ 155928 w 2457055"/>
                <a:gd name="connsiteY294" fmla="*/ 622233 h 1509195"/>
                <a:gd name="connsiteX295" fmla="*/ 147307 w 2457055"/>
                <a:gd name="connsiteY295" fmla="*/ 622233 h 1509195"/>
                <a:gd name="connsiteX296" fmla="*/ 118570 w 2457055"/>
                <a:gd name="connsiteY296" fmla="*/ 639517 h 1509195"/>
                <a:gd name="connsiteX297" fmla="*/ 135812 w 2457055"/>
                <a:gd name="connsiteY297" fmla="*/ 613591 h 1509195"/>
                <a:gd name="connsiteX298" fmla="*/ 173169 w 2457055"/>
                <a:gd name="connsiteY298" fmla="*/ 607830 h 1509195"/>
                <a:gd name="connsiteX299" fmla="*/ 213400 w 2457055"/>
                <a:gd name="connsiteY299" fmla="*/ 576142 h 1509195"/>
                <a:gd name="connsiteX300" fmla="*/ 245010 w 2457055"/>
                <a:gd name="connsiteY300" fmla="*/ 550215 h 1509195"/>
                <a:gd name="connsiteX301" fmla="*/ 253631 w 2457055"/>
                <a:gd name="connsiteY301" fmla="*/ 512766 h 1509195"/>
                <a:gd name="connsiteX302" fmla="*/ 253631 w 2457055"/>
                <a:gd name="connsiteY302" fmla="*/ 501243 h 1509195"/>
                <a:gd name="connsiteX303" fmla="*/ 224895 w 2457055"/>
                <a:gd name="connsiteY303" fmla="*/ 498363 h 1509195"/>
                <a:gd name="connsiteX304" fmla="*/ 216274 w 2457055"/>
                <a:gd name="connsiteY304" fmla="*/ 509885 h 1509195"/>
                <a:gd name="connsiteX305" fmla="*/ 201906 w 2457055"/>
                <a:gd name="connsiteY305" fmla="*/ 507005 h 1509195"/>
                <a:gd name="connsiteX306" fmla="*/ 167422 w 2457055"/>
                <a:gd name="connsiteY306" fmla="*/ 504124 h 1509195"/>
                <a:gd name="connsiteX307" fmla="*/ 141559 w 2457055"/>
                <a:gd name="connsiteY307" fmla="*/ 507005 h 1509195"/>
                <a:gd name="connsiteX308" fmla="*/ 144433 w 2457055"/>
                <a:gd name="connsiteY308" fmla="*/ 481078 h 1509195"/>
                <a:gd name="connsiteX309" fmla="*/ 132939 w 2457055"/>
                <a:gd name="connsiteY309" fmla="*/ 455152 h 1509195"/>
                <a:gd name="connsiteX310" fmla="*/ 121444 w 2457055"/>
                <a:gd name="connsiteY310" fmla="*/ 463794 h 1509195"/>
                <a:gd name="connsiteX311" fmla="*/ 92708 w 2457055"/>
                <a:gd name="connsiteY311" fmla="*/ 469555 h 1509195"/>
                <a:gd name="connsiteX312" fmla="*/ 63971 w 2457055"/>
                <a:gd name="connsiteY312" fmla="*/ 440748 h 1509195"/>
                <a:gd name="connsiteX313" fmla="*/ 63971 w 2457055"/>
                <a:gd name="connsiteY313" fmla="*/ 417703 h 1509195"/>
                <a:gd name="connsiteX314" fmla="*/ 40982 w 2457055"/>
                <a:gd name="connsiteY314" fmla="*/ 403299 h 1509195"/>
                <a:gd name="connsiteX315" fmla="*/ 52477 w 2457055"/>
                <a:gd name="connsiteY315" fmla="*/ 380253 h 1509195"/>
                <a:gd name="connsiteX316" fmla="*/ 78340 w 2457055"/>
                <a:gd name="connsiteY316" fmla="*/ 362969 h 1509195"/>
                <a:gd name="connsiteX317" fmla="*/ 86960 w 2457055"/>
                <a:gd name="connsiteY317" fmla="*/ 339923 h 1509195"/>
                <a:gd name="connsiteX318" fmla="*/ 118570 w 2457055"/>
                <a:gd name="connsiteY318" fmla="*/ 348566 h 1509195"/>
                <a:gd name="connsiteX319" fmla="*/ 130065 w 2457055"/>
                <a:gd name="connsiteY319" fmla="*/ 328401 h 1509195"/>
                <a:gd name="connsiteX320" fmla="*/ 161675 w 2457055"/>
                <a:gd name="connsiteY320" fmla="*/ 325520 h 1509195"/>
                <a:gd name="connsiteX321" fmla="*/ 158801 w 2457055"/>
                <a:gd name="connsiteY321" fmla="*/ 293832 h 1509195"/>
                <a:gd name="connsiteX322" fmla="*/ 164549 w 2457055"/>
                <a:gd name="connsiteY322" fmla="*/ 276548 h 1509195"/>
                <a:gd name="connsiteX323" fmla="*/ 121444 w 2457055"/>
                <a:gd name="connsiteY323" fmla="*/ 290951 h 1509195"/>
                <a:gd name="connsiteX324" fmla="*/ 101329 w 2457055"/>
                <a:gd name="connsiteY324" fmla="*/ 288071 h 1509195"/>
                <a:gd name="connsiteX325" fmla="*/ 49603 w 2457055"/>
                <a:gd name="connsiteY325" fmla="*/ 288071 h 1509195"/>
                <a:gd name="connsiteX326" fmla="*/ 29488 w 2457055"/>
                <a:gd name="connsiteY326" fmla="*/ 270786 h 1509195"/>
                <a:gd name="connsiteX327" fmla="*/ 35235 w 2457055"/>
                <a:gd name="connsiteY327" fmla="*/ 259264 h 1509195"/>
                <a:gd name="connsiteX328" fmla="*/ 751 w 2457055"/>
                <a:gd name="connsiteY328" fmla="*/ 244860 h 1509195"/>
                <a:gd name="connsiteX329" fmla="*/ 32361 w 2457055"/>
                <a:gd name="connsiteY329" fmla="*/ 227576 h 1509195"/>
                <a:gd name="connsiteX330" fmla="*/ 52477 w 2457055"/>
                <a:gd name="connsiteY330" fmla="*/ 224695 h 1509195"/>
                <a:gd name="connsiteX331" fmla="*/ 66845 w 2457055"/>
                <a:gd name="connsiteY331" fmla="*/ 210292 h 1509195"/>
                <a:gd name="connsiteX332" fmla="*/ 95581 w 2457055"/>
                <a:gd name="connsiteY332" fmla="*/ 207411 h 1509195"/>
                <a:gd name="connsiteX333" fmla="*/ 95581 w 2457055"/>
                <a:gd name="connsiteY333" fmla="*/ 224695 h 1509195"/>
                <a:gd name="connsiteX334" fmla="*/ 127191 w 2457055"/>
                <a:gd name="connsiteY334" fmla="*/ 227576 h 1509195"/>
                <a:gd name="connsiteX335" fmla="*/ 147307 w 2457055"/>
                <a:gd name="connsiteY335" fmla="*/ 221814 h 1509195"/>
                <a:gd name="connsiteX336" fmla="*/ 176043 w 2457055"/>
                <a:gd name="connsiteY336" fmla="*/ 213172 h 1509195"/>
                <a:gd name="connsiteX337" fmla="*/ 150180 w 2457055"/>
                <a:gd name="connsiteY337" fmla="*/ 207411 h 1509195"/>
                <a:gd name="connsiteX338" fmla="*/ 144433 w 2457055"/>
                <a:gd name="connsiteY338" fmla="*/ 187246 h 1509195"/>
                <a:gd name="connsiteX339" fmla="*/ 101329 w 2457055"/>
                <a:gd name="connsiteY339" fmla="*/ 184365 h 1509195"/>
                <a:gd name="connsiteX340" fmla="*/ 63971 w 2457055"/>
                <a:gd name="connsiteY340" fmla="*/ 144035 h 1509195"/>
                <a:gd name="connsiteX341" fmla="*/ 35235 w 2457055"/>
                <a:gd name="connsiteY341" fmla="*/ 126751 h 1509195"/>
                <a:gd name="connsiteX342" fmla="*/ 43856 w 2457055"/>
                <a:gd name="connsiteY342" fmla="*/ 109467 h 1509195"/>
                <a:gd name="connsiteX343" fmla="*/ 104202 w 2457055"/>
                <a:gd name="connsiteY343" fmla="*/ 97944 h 1509195"/>
                <a:gd name="connsiteX344" fmla="*/ 112823 w 2457055"/>
                <a:gd name="connsiteY344" fmla="*/ 72018 h 1509195"/>
                <a:gd name="connsiteX345" fmla="*/ 141559 w 2457055"/>
                <a:gd name="connsiteY345" fmla="*/ 48972 h 1509195"/>
                <a:gd name="connsiteX346" fmla="*/ 178917 w 2457055"/>
                <a:gd name="connsiteY346" fmla="*/ 43211 h 1509195"/>
                <a:gd name="connsiteX347" fmla="*/ 196159 w 2457055"/>
                <a:gd name="connsiteY347" fmla="*/ 43211 h 1509195"/>
                <a:gd name="connsiteX348" fmla="*/ 190411 w 2457055"/>
                <a:gd name="connsiteY348" fmla="*/ 31688 h 1509195"/>
                <a:gd name="connsiteX349" fmla="*/ 213400 w 2457055"/>
                <a:gd name="connsiteY349" fmla="*/ 25926 h 1509195"/>
                <a:gd name="connsiteX350" fmla="*/ 250758 w 2457055"/>
                <a:gd name="connsiteY350" fmla="*/ 17284 h 1509195"/>
                <a:gd name="connsiteX351" fmla="*/ 276620 w 2457055"/>
                <a:gd name="connsiteY351" fmla="*/ 0 h 150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</a:cxnLst>
              <a:rect l="l" t="t" r="r" b="b"/>
              <a:pathLst>
                <a:path w="2457055" h="1509195">
                  <a:moveTo>
                    <a:pt x="1772175" y="816496"/>
                  </a:moveTo>
                  <a:cubicBezTo>
                    <a:pt x="1773253" y="815687"/>
                    <a:pt x="1774510" y="815687"/>
                    <a:pt x="1775947" y="817126"/>
                  </a:cubicBezTo>
                  <a:cubicBezTo>
                    <a:pt x="1784569" y="822880"/>
                    <a:pt x="1778821" y="831512"/>
                    <a:pt x="1787443" y="837267"/>
                  </a:cubicBezTo>
                  <a:cubicBezTo>
                    <a:pt x="1796064" y="840144"/>
                    <a:pt x="1801812" y="845898"/>
                    <a:pt x="1807560" y="843021"/>
                  </a:cubicBezTo>
                  <a:cubicBezTo>
                    <a:pt x="1813308" y="840144"/>
                    <a:pt x="1821929" y="834389"/>
                    <a:pt x="1830551" y="843021"/>
                  </a:cubicBezTo>
                  <a:cubicBezTo>
                    <a:pt x="1839172" y="854530"/>
                    <a:pt x="1844920" y="845898"/>
                    <a:pt x="1850668" y="851653"/>
                  </a:cubicBezTo>
                  <a:cubicBezTo>
                    <a:pt x="1856416" y="857408"/>
                    <a:pt x="1865037" y="863162"/>
                    <a:pt x="1870785" y="854530"/>
                  </a:cubicBezTo>
                  <a:cubicBezTo>
                    <a:pt x="1876533" y="848776"/>
                    <a:pt x="1896650" y="857408"/>
                    <a:pt x="1905272" y="860285"/>
                  </a:cubicBezTo>
                  <a:cubicBezTo>
                    <a:pt x="1902398" y="863162"/>
                    <a:pt x="1896650" y="866039"/>
                    <a:pt x="1893776" y="866039"/>
                  </a:cubicBezTo>
                  <a:cubicBezTo>
                    <a:pt x="1873659" y="863162"/>
                    <a:pt x="1836299" y="886180"/>
                    <a:pt x="1844920" y="894812"/>
                  </a:cubicBezTo>
                  <a:cubicBezTo>
                    <a:pt x="1853542" y="903444"/>
                    <a:pt x="1865037" y="891935"/>
                    <a:pt x="1876533" y="900567"/>
                  </a:cubicBezTo>
                  <a:cubicBezTo>
                    <a:pt x="1888028" y="912076"/>
                    <a:pt x="1913893" y="889058"/>
                    <a:pt x="1931136" y="877548"/>
                  </a:cubicBezTo>
                  <a:cubicBezTo>
                    <a:pt x="1948380" y="868917"/>
                    <a:pt x="1928263" y="891935"/>
                    <a:pt x="1939758" y="891935"/>
                  </a:cubicBezTo>
                  <a:cubicBezTo>
                    <a:pt x="1951254" y="891935"/>
                    <a:pt x="1945506" y="900567"/>
                    <a:pt x="1957001" y="906321"/>
                  </a:cubicBezTo>
                  <a:cubicBezTo>
                    <a:pt x="1971371" y="912076"/>
                    <a:pt x="1985740" y="897689"/>
                    <a:pt x="2002983" y="897689"/>
                  </a:cubicBezTo>
                  <a:cubicBezTo>
                    <a:pt x="2017353" y="897689"/>
                    <a:pt x="2017353" y="914953"/>
                    <a:pt x="2025974" y="909198"/>
                  </a:cubicBezTo>
                  <a:cubicBezTo>
                    <a:pt x="2025974" y="906321"/>
                    <a:pt x="2025974" y="906321"/>
                    <a:pt x="2028848" y="903444"/>
                  </a:cubicBezTo>
                  <a:cubicBezTo>
                    <a:pt x="2031722" y="906321"/>
                    <a:pt x="2037470" y="909198"/>
                    <a:pt x="2040344" y="914953"/>
                  </a:cubicBezTo>
                  <a:cubicBezTo>
                    <a:pt x="2040344" y="914953"/>
                    <a:pt x="2037470" y="914953"/>
                    <a:pt x="2037470" y="917830"/>
                  </a:cubicBezTo>
                  <a:cubicBezTo>
                    <a:pt x="2037470" y="923585"/>
                    <a:pt x="2011605" y="920708"/>
                    <a:pt x="1988614" y="926462"/>
                  </a:cubicBezTo>
                  <a:cubicBezTo>
                    <a:pt x="1965623" y="932217"/>
                    <a:pt x="1942632" y="958112"/>
                    <a:pt x="1951254" y="958112"/>
                  </a:cubicBezTo>
                  <a:cubicBezTo>
                    <a:pt x="1962749" y="958112"/>
                    <a:pt x="1951254" y="978253"/>
                    <a:pt x="1945506" y="998394"/>
                  </a:cubicBezTo>
                  <a:cubicBezTo>
                    <a:pt x="1939758" y="1030044"/>
                    <a:pt x="1948380" y="1055939"/>
                    <a:pt x="1965623" y="1044430"/>
                  </a:cubicBezTo>
                  <a:cubicBezTo>
                    <a:pt x="1979992" y="1035799"/>
                    <a:pt x="1985740" y="1027167"/>
                    <a:pt x="1982866" y="1009903"/>
                  </a:cubicBezTo>
                  <a:cubicBezTo>
                    <a:pt x="1977118" y="992639"/>
                    <a:pt x="1982866" y="969621"/>
                    <a:pt x="1988614" y="958112"/>
                  </a:cubicBezTo>
                  <a:cubicBezTo>
                    <a:pt x="1994362" y="946603"/>
                    <a:pt x="2008731" y="955235"/>
                    <a:pt x="2014479" y="940848"/>
                  </a:cubicBezTo>
                  <a:cubicBezTo>
                    <a:pt x="2017353" y="926462"/>
                    <a:pt x="2037470" y="926462"/>
                    <a:pt x="2051839" y="943726"/>
                  </a:cubicBezTo>
                  <a:cubicBezTo>
                    <a:pt x="2063335" y="963867"/>
                    <a:pt x="2043217" y="975376"/>
                    <a:pt x="2040344" y="989762"/>
                  </a:cubicBezTo>
                  <a:cubicBezTo>
                    <a:pt x="2037470" y="1001271"/>
                    <a:pt x="2054713" y="981130"/>
                    <a:pt x="2066208" y="984008"/>
                  </a:cubicBezTo>
                  <a:cubicBezTo>
                    <a:pt x="2080578" y="989762"/>
                    <a:pt x="2069082" y="1012780"/>
                    <a:pt x="2074830" y="1015658"/>
                  </a:cubicBezTo>
                  <a:cubicBezTo>
                    <a:pt x="2074830" y="1021412"/>
                    <a:pt x="2074830" y="1030044"/>
                    <a:pt x="2080578" y="1032921"/>
                  </a:cubicBezTo>
                  <a:cubicBezTo>
                    <a:pt x="2074830" y="1038676"/>
                    <a:pt x="2071956" y="1038676"/>
                    <a:pt x="2069082" y="1035799"/>
                  </a:cubicBezTo>
                  <a:cubicBezTo>
                    <a:pt x="2066208" y="1030044"/>
                    <a:pt x="2051839" y="1027167"/>
                    <a:pt x="2051839" y="1041553"/>
                  </a:cubicBezTo>
                  <a:cubicBezTo>
                    <a:pt x="2051839" y="1058817"/>
                    <a:pt x="2080578" y="1064571"/>
                    <a:pt x="2100695" y="1053062"/>
                  </a:cubicBezTo>
                  <a:cubicBezTo>
                    <a:pt x="2117938" y="1044430"/>
                    <a:pt x="2152425" y="1027167"/>
                    <a:pt x="2155299" y="1018535"/>
                  </a:cubicBezTo>
                  <a:cubicBezTo>
                    <a:pt x="2158172" y="1015658"/>
                    <a:pt x="2161046" y="1015658"/>
                    <a:pt x="2163920" y="1012780"/>
                  </a:cubicBezTo>
                  <a:cubicBezTo>
                    <a:pt x="2163920" y="1009903"/>
                    <a:pt x="2161046" y="1007026"/>
                    <a:pt x="2161046" y="1004149"/>
                  </a:cubicBezTo>
                  <a:cubicBezTo>
                    <a:pt x="2166794" y="1001271"/>
                    <a:pt x="2172542" y="1001271"/>
                    <a:pt x="2181163" y="1001271"/>
                  </a:cubicBezTo>
                  <a:cubicBezTo>
                    <a:pt x="2207028" y="1001271"/>
                    <a:pt x="2235767" y="992639"/>
                    <a:pt x="2227145" y="978253"/>
                  </a:cubicBezTo>
                  <a:cubicBezTo>
                    <a:pt x="2227145" y="978253"/>
                    <a:pt x="2227145" y="978253"/>
                    <a:pt x="2227145" y="975376"/>
                  </a:cubicBezTo>
                  <a:cubicBezTo>
                    <a:pt x="2235767" y="966744"/>
                    <a:pt x="2255884" y="952358"/>
                    <a:pt x="2258758" y="952358"/>
                  </a:cubicBezTo>
                  <a:cubicBezTo>
                    <a:pt x="2264506" y="952358"/>
                    <a:pt x="2342100" y="952358"/>
                    <a:pt x="2342100" y="952358"/>
                  </a:cubicBezTo>
                  <a:cubicBezTo>
                    <a:pt x="2342100" y="952358"/>
                    <a:pt x="2367965" y="935094"/>
                    <a:pt x="2373713" y="920708"/>
                  </a:cubicBezTo>
                  <a:cubicBezTo>
                    <a:pt x="2376587" y="903444"/>
                    <a:pt x="2393830" y="868917"/>
                    <a:pt x="2402452" y="877548"/>
                  </a:cubicBezTo>
                  <a:cubicBezTo>
                    <a:pt x="2413947" y="883303"/>
                    <a:pt x="2434064" y="877548"/>
                    <a:pt x="2434064" y="886180"/>
                  </a:cubicBezTo>
                  <a:cubicBezTo>
                    <a:pt x="2436938" y="891935"/>
                    <a:pt x="2428316" y="917830"/>
                    <a:pt x="2457055" y="952358"/>
                  </a:cubicBezTo>
                  <a:cubicBezTo>
                    <a:pt x="2448434" y="958112"/>
                    <a:pt x="2442686" y="963867"/>
                    <a:pt x="2436938" y="966744"/>
                  </a:cubicBezTo>
                  <a:cubicBezTo>
                    <a:pt x="2425443" y="978253"/>
                    <a:pt x="2413947" y="958112"/>
                    <a:pt x="2408199" y="966744"/>
                  </a:cubicBezTo>
                  <a:cubicBezTo>
                    <a:pt x="2399578" y="972499"/>
                    <a:pt x="2399578" y="984008"/>
                    <a:pt x="2390956" y="984008"/>
                  </a:cubicBezTo>
                  <a:cubicBezTo>
                    <a:pt x="2382334" y="984008"/>
                    <a:pt x="2385208" y="989762"/>
                    <a:pt x="2376587" y="992639"/>
                  </a:cubicBezTo>
                  <a:cubicBezTo>
                    <a:pt x="2365091" y="995517"/>
                    <a:pt x="2356470" y="1012780"/>
                    <a:pt x="2359343" y="1018535"/>
                  </a:cubicBezTo>
                  <a:cubicBezTo>
                    <a:pt x="2362217" y="1024289"/>
                    <a:pt x="2347848" y="1030044"/>
                    <a:pt x="2356470" y="1030044"/>
                  </a:cubicBezTo>
                  <a:cubicBezTo>
                    <a:pt x="2365091" y="1032921"/>
                    <a:pt x="2370839" y="1044430"/>
                    <a:pt x="2362217" y="1050185"/>
                  </a:cubicBezTo>
                  <a:cubicBezTo>
                    <a:pt x="2356470" y="1053062"/>
                    <a:pt x="2347848" y="1055939"/>
                    <a:pt x="2342100" y="1047308"/>
                  </a:cubicBezTo>
                  <a:cubicBezTo>
                    <a:pt x="2336353" y="1041553"/>
                    <a:pt x="2344974" y="1058817"/>
                    <a:pt x="2330605" y="1058817"/>
                  </a:cubicBezTo>
                  <a:cubicBezTo>
                    <a:pt x="2319109" y="1058817"/>
                    <a:pt x="2293244" y="1064571"/>
                    <a:pt x="2293244" y="1070326"/>
                  </a:cubicBezTo>
                  <a:cubicBezTo>
                    <a:pt x="2293244" y="1076080"/>
                    <a:pt x="2333479" y="1061694"/>
                    <a:pt x="2327731" y="1073203"/>
                  </a:cubicBezTo>
                  <a:cubicBezTo>
                    <a:pt x="2327731" y="1076080"/>
                    <a:pt x="2304740" y="1081835"/>
                    <a:pt x="2293244" y="1081835"/>
                  </a:cubicBezTo>
                  <a:cubicBezTo>
                    <a:pt x="2281749" y="1081835"/>
                    <a:pt x="2273127" y="1084712"/>
                    <a:pt x="2281749" y="1087590"/>
                  </a:cubicBezTo>
                  <a:cubicBezTo>
                    <a:pt x="2287497" y="1093344"/>
                    <a:pt x="2276001" y="1107730"/>
                    <a:pt x="2267380" y="1119240"/>
                  </a:cubicBezTo>
                  <a:cubicBezTo>
                    <a:pt x="2258758" y="1127871"/>
                    <a:pt x="2255884" y="1127871"/>
                    <a:pt x="2250136" y="1119240"/>
                  </a:cubicBezTo>
                  <a:cubicBezTo>
                    <a:pt x="2244389" y="1113485"/>
                    <a:pt x="2244389" y="1127871"/>
                    <a:pt x="2250136" y="1130749"/>
                  </a:cubicBezTo>
                  <a:cubicBezTo>
                    <a:pt x="2255884" y="1130749"/>
                    <a:pt x="2253010" y="1145135"/>
                    <a:pt x="2244389" y="1162399"/>
                  </a:cubicBezTo>
                  <a:cubicBezTo>
                    <a:pt x="2238641" y="1176785"/>
                    <a:pt x="2232893" y="1179662"/>
                    <a:pt x="2235767" y="1168153"/>
                  </a:cubicBezTo>
                  <a:cubicBezTo>
                    <a:pt x="2238641" y="1156644"/>
                    <a:pt x="2235767" y="1148012"/>
                    <a:pt x="2227145" y="1139380"/>
                  </a:cubicBezTo>
                  <a:cubicBezTo>
                    <a:pt x="2221398" y="1130749"/>
                    <a:pt x="2227145" y="1122117"/>
                    <a:pt x="2230019" y="1116362"/>
                  </a:cubicBezTo>
                  <a:cubicBezTo>
                    <a:pt x="2232893" y="1110608"/>
                    <a:pt x="2224271" y="1110608"/>
                    <a:pt x="2221398" y="1116362"/>
                  </a:cubicBezTo>
                  <a:cubicBezTo>
                    <a:pt x="2218524" y="1122117"/>
                    <a:pt x="2224271" y="1145135"/>
                    <a:pt x="2218524" y="1148012"/>
                  </a:cubicBezTo>
                  <a:cubicBezTo>
                    <a:pt x="2212776" y="1148012"/>
                    <a:pt x="2201280" y="1150890"/>
                    <a:pt x="2209902" y="1156644"/>
                  </a:cubicBezTo>
                  <a:cubicBezTo>
                    <a:pt x="2215650" y="1162399"/>
                    <a:pt x="2230019" y="1171030"/>
                    <a:pt x="2224271" y="1176785"/>
                  </a:cubicBezTo>
                  <a:cubicBezTo>
                    <a:pt x="2218524" y="1182540"/>
                    <a:pt x="2215650" y="1188294"/>
                    <a:pt x="2224271" y="1188294"/>
                  </a:cubicBezTo>
                  <a:cubicBezTo>
                    <a:pt x="2235767" y="1188294"/>
                    <a:pt x="2241515" y="1202680"/>
                    <a:pt x="2232893" y="1205558"/>
                  </a:cubicBezTo>
                  <a:cubicBezTo>
                    <a:pt x="2227145" y="1208435"/>
                    <a:pt x="2230019" y="1211312"/>
                    <a:pt x="2241515" y="1214190"/>
                  </a:cubicBezTo>
                  <a:cubicBezTo>
                    <a:pt x="2253010" y="1214190"/>
                    <a:pt x="2241515" y="1222821"/>
                    <a:pt x="2235767" y="1228576"/>
                  </a:cubicBezTo>
                  <a:cubicBezTo>
                    <a:pt x="2230019" y="1231453"/>
                    <a:pt x="2221398" y="1231453"/>
                    <a:pt x="2218524" y="1225699"/>
                  </a:cubicBezTo>
                  <a:cubicBezTo>
                    <a:pt x="2215650" y="1222821"/>
                    <a:pt x="2209902" y="1228576"/>
                    <a:pt x="2212776" y="1234331"/>
                  </a:cubicBezTo>
                  <a:cubicBezTo>
                    <a:pt x="2215650" y="1242962"/>
                    <a:pt x="2224271" y="1248717"/>
                    <a:pt x="2209902" y="1251594"/>
                  </a:cubicBezTo>
                  <a:cubicBezTo>
                    <a:pt x="2195533" y="1254471"/>
                    <a:pt x="2186911" y="1263103"/>
                    <a:pt x="2184037" y="1268858"/>
                  </a:cubicBezTo>
                  <a:cubicBezTo>
                    <a:pt x="2184037" y="1274612"/>
                    <a:pt x="2175416" y="1274612"/>
                    <a:pt x="2169668" y="1274612"/>
                  </a:cubicBezTo>
                  <a:cubicBezTo>
                    <a:pt x="2163920" y="1274612"/>
                    <a:pt x="2152425" y="1286121"/>
                    <a:pt x="2149551" y="1294753"/>
                  </a:cubicBezTo>
                  <a:cubicBezTo>
                    <a:pt x="2149551" y="1303385"/>
                    <a:pt x="2138055" y="1297631"/>
                    <a:pt x="2129434" y="1306262"/>
                  </a:cubicBezTo>
                  <a:cubicBezTo>
                    <a:pt x="2120812" y="1314894"/>
                    <a:pt x="2100695" y="1340790"/>
                    <a:pt x="2100695" y="1355176"/>
                  </a:cubicBezTo>
                  <a:cubicBezTo>
                    <a:pt x="2100695" y="1372440"/>
                    <a:pt x="2106443" y="1392581"/>
                    <a:pt x="2115064" y="1404090"/>
                  </a:cubicBezTo>
                  <a:cubicBezTo>
                    <a:pt x="2123686" y="1415599"/>
                    <a:pt x="2115064" y="1418476"/>
                    <a:pt x="2120812" y="1427108"/>
                  </a:cubicBezTo>
                  <a:cubicBezTo>
                    <a:pt x="2126560" y="1435740"/>
                    <a:pt x="2135181" y="1467390"/>
                    <a:pt x="2135181" y="1476022"/>
                  </a:cubicBezTo>
                  <a:cubicBezTo>
                    <a:pt x="2132308" y="1484653"/>
                    <a:pt x="2123686" y="1496163"/>
                    <a:pt x="2123686" y="1504794"/>
                  </a:cubicBezTo>
                  <a:cubicBezTo>
                    <a:pt x="2123686" y="1513426"/>
                    <a:pt x="2106443" y="1507672"/>
                    <a:pt x="2106443" y="1501917"/>
                  </a:cubicBezTo>
                  <a:cubicBezTo>
                    <a:pt x="2103569" y="1496163"/>
                    <a:pt x="2097821" y="1481776"/>
                    <a:pt x="2089199" y="1478899"/>
                  </a:cubicBezTo>
                  <a:cubicBezTo>
                    <a:pt x="2080578" y="1478899"/>
                    <a:pt x="2089199" y="1461635"/>
                    <a:pt x="2077704" y="1455881"/>
                  </a:cubicBezTo>
                  <a:cubicBezTo>
                    <a:pt x="2069082" y="1447249"/>
                    <a:pt x="2074830" y="1438617"/>
                    <a:pt x="2069082" y="1429985"/>
                  </a:cubicBezTo>
                  <a:cubicBezTo>
                    <a:pt x="2063335" y="1424231"/>
                    <a:pt x="2077704" y="1412722"/>
                    <a:pt x="2069082" y="1404090"/>
                  </a:cubicBezTo>
                  <a:cubicBezTo>
                    <a:pt x="2060461" y="1395458"/>
                    <a:pt x="2051839" y="1383949"/>
                    <a:pt x="2043217" y="1375317"/>
                  </a:cubicBezTo>
                  <a:cubicBezTo>
                    <a:pt x="2037470" y="1369562"/>
                    <a:pt x="2028848" y="1378194"/>
                    <a:pt x="2023100" y="1383949"/>
                  </a:cubicBezTo>
                  <a:cubicBezTo>
                    <a:pt x="2014479" y="1389703"/>
                    <a:pt x="2005857" y="1386826"/>
                    <a:pt x="2005857" y="1381072"/>
                  </a:cubicBezTo>
                  <a:cubicBezTo>
                    <a:pt x="2002983" y="1375317"/>
                    <a:pt x="1994362" y="1363808"/>
                    <a:pt x="1982866" y="1363808"/>
                  </a:cubicBezTo>
                  <a:cubicBezTo>
                    <a:pt x="1971371" y="1363808"/>
                    <a:pt x="1951254" y="1375317"/>
                    <a:pt x="1951254" y="1369562"/>
                  </a:cubicBezTo>
                  <a:cubicBezTo>
                    <a:pt x="1951254" y="1363808"/>
                    <a:pt x="1945506" y="1355176"/>
                    <a:pt x="1939758" y="1363808"/>
                  </a:cubicBezTo>
                  <a:cubicBezTo>
                    <a:pt x="1936884" y="1369562"/>
                    <a:pt x="1936884" y="1366685"/>
                    <a:pt x="1922515" y="1366685"/>
                  </a:cubicBezTo>
                  <a:cubicBezTo>
                    <a:pt x="1911019" y="1366685"/>
                    <a:pt x="1896650" y="1372440"/>
                    <a:pt x="1902398" y="1378194"/>
                  </a:cubicBezTo>
                  <a:cubicBezTo>
                    <a:pt x="1908145" y="1381072"/>
                    <a:pt x="1899524" y="1383949"/>
                    <a:pt x="1908145" y="1389703"/>
                  </a:cubicBezTo>
                  <a:cubicBezTo>
                    <a:pt x="1913893" y="1395458"/>
                    <a:pt x="1922515" y="1404090"/>
                    <a:pt x="1913893" y="1404090"/>
                  </a:cubicBezTo>
                  <a:cubicBezTo>
                    <a:pt x="1902398" y="1401212"/>
                    <a:pt x="1890902" y="1381072"/>
                    <a:pt x="1890902" y="1386826"/>
                  </a:cubicBezTo>
                  <a:cubicBezTo>
                    <a:pt x="1890902" y="1395458"/>
                    <a:pt x="1890902" y="1395458"/>
                    <a:pt x="1879407" y="1395458"/>
                  </a:cubicBezTo>
                  <a:cubicBezTo>
                    <a:pt x="1870785" y="1395458"/>
                    <a:pt x="1867911" y="1398335"/>
                    <a:pt x="1859290" y="1389703"/>
                  </a:cubicBezTo>
                  <a:cubicBezTo>
                    <a:pt x="1853542" y="1383949"/>
                    <a:pt x="1844920" y="1375317"/>
                    <a:pt x="1844920" y="1383949"/>
                  </a:cubicBezTo>
                  <a:cubicBezTo>
                    <a:pt x="1842046" y="1389703"/>
                    <a:pt x="1827677" y="1389703"/>
                    <a:pt x="1824803" y="1381072"/>
                  </a:cubicBezTo>
                  <a:cubicBezTo>
                    <a:pt x="1819055" y="1375317"/>
                    <a:pt x="1813308" y="1375317"/>
                    <a:pt x="1813308" y="1378194"/>
                  </a:cubicBezTo>
                  <a:cubicBezTo>
                    <a:pt x="1813308" y="1383949"/>
                    <a:pt x="1807560" y="1381072"/>
                    <a:pt x="1798938" y="1378194"/>
                  </a:cubicBezTo>
                  <a:cubicBezTo>
                    <a:pt x="1793191" y="1375317"/>
                    <a:pt x="1796064" y="1389703"/>
                    <a:pt x="1784569" y="1386826"/>
                  </a:cubicBezTo>
                  <a:cubicBezTo>
                    <a:pt x="1775947" y="1386826"/>
                    <a:pt x="1773073" y="1386826"/>
                    <a:pt x="1773073" y="1392581"/>
                  </a:cubicBezTo>
                  <a:cubicBezTo>
                    <a:pt x="1773073" y="1398335"/>
                    <a:pt x="1758704" y="1412722"/>
                    <a:pt x="1750082" y="1412722"/>
                  </a:cubicBezTo>
                  <a:cubicBezTo>
                    <a:pt x="1741461" y="1412722"/>
                    <a:pt x="1735713" y="1412722"/>
                    <a:pt x="1735713" y="1418476"/>
                  </a:cubicBezTo>
                  <a:cubicBezTo>
                    <a:pt x="1735713" y="1424231"/>
                    <a:pt x="1724218" y="1429985"/>
                    <a:pt x="1718470" y="1432862"/>
                  </a:cubicBezTo>
                  <a:cubicBezTo>
                    <a:pt x="1709848" y="1438617"/>
                    <a:pt x="1724218" y="1447249"/>
                    <a:pt x="1712722" y="1455881"/>
                  </a:cubicBezTo>
                  <a:cubicBezTo>
                    <a:pt x="1701227" y="1464512"/>
                    <a:pt x="1718470" y="1467390"/>
                    <a:pt x="1718470" y="1487531"/>
                  </a:cubicBezTo>
                  <a:cubicBezTo>
                    <a:pt x="1715596" y="1484653"/>
                    <a:pt x="1709848" y="1484653"/>
                    <a:pt x="1709848" y="1484653"/>
                  </a:cubicBezTo>
                  <a:cubicBezTo>
                    <a:pt x="1698353" y="1484653"/>
                    <a:pt x="1678236" y="1473144"/>
                    <a:pt x="1675362" y="1473144"/>
                  </a:cubicBezTo>
                  <a:cubicBezTo>
                    <a:pt x="1669614" y="1473144"/>
                    <a:pt x="1672488" y="1461635"/>
                    <a:pt x="1666740" y="1455881"/>
                  </a:cubicBezTo>
                  <a:cubicBezTo>
                    <a:pt x="1663866" y="1453003"/>
                    <a:pt x="1666740" y="1441494"/>
                    <a:pt x="1660992" y="1438617"/>
                  </a:cubicBezTo>
                  <a:cubicBezTo>
                    <a:pt x="1658118" y="1435740"/>
                    <a:pt x="1643749" y="1421353"/>
                    <a:pt x="1638001" y="1406967"/>
                  </a:cubicBezTo>
                  <a:cubicBezTo>
                    <a:pt x="1635127" y="1389703"/>
                    <a:pt x="1606389" y="1381072"/>
                    <a:pt x="1594893" y="1381072"/>
                  </a:cubicBezTo>
                  <a:cubicBezTo>
                    <a:pt x="1586272" y="1381072"/>
                    <a:pt x="1580524" y="1401212"/>
                    <a:pt x="1577650" y="1404090"/>
                  </a:cubicBezTo>
                  <a:cubicBezTo>
                    <a:pt x="1574776" y="1404090"/>
                    <a:pt x="1554659" y="1392581"/>
                    <a:pt x="1548911" y="1389703"/>
                  </a:cubicBezTo>
                  <a:cubicBezTo>
                    <a:pt x="1543164" y="1386826"/>
                    <a:pt x="1540290" y="1381072"/>
                    <a:pt x="1540290" y="1372440"/>
                  </a:cubicBezTo>
                  <a:cubicBezTo>
                    <a:pt x="1540290" y="1366685"/>
                    <a:pt x="1528794" y="1355176"/>
                    <a:pt x="1525920" y="1355176"/>
                  </a:cubicBezTo>
                  <a:cubicBezTo>
                    <a:pt x="1520173" y="1352299"/>
                    <a:pt x="1497182" y="1329281"/>
                    <a:pt x="1497182" y="1329281"/>
                  </a:cubicBezTo>
                  <a:cubicBezTo>
                    <a:pt x="1497182" y="1329281"/>
                    <a:pt x="1497182" y="1329281"/>
                    <a:pt x="1459821" y="1329281"/>
                  </a:cubicBezTo>
                  <a:cubicBezTo>
                    <a:pt x="1459821" y="1329281"/>
                    <a:pt x="1459821" y="1329281"/>
                    <a:pt x="1451200" y="1340790"/>
                  </a:cubicBezTo>
                  <a:cubicBezTo>
                    <a:pt x="1451200" y="1340790"/>
                    <a:pt x="1451200" y="1340790"/>
                    <a:pt x="1382227" y="1340790"/>
                  </a:cubicBezTo>
                  <a:cubicBezTo>
                    <a:pt x="1382227" y="1340790"/>
                    <a:pt x="1330497" y="1320649"/>
                    <a:pt x="1319001" y="1317771"/>
                  </a:cubicBezTo>
                  <a:cubicBezTo>
                    <a:pt x="1310380" y="1317771"/>
                    <a:pt x="1293137" y="1306262"/>
                    <a:pt x="1293137" y="1306262"/>
                  </a:cubicBezTo>
                  <a:cubicBezTo>
                    <a:pt x="1293137" y="1306262"/>
                    <a:pt x="1293137" y="1306262"/>
                    <a:pt x="1238533" y="1312017"/>
                  </a:cubicBezTo>
                  <a:cubicBezTo>
                    <a:pt x="1235659" y="1306262"/>
                    <a:pt x="1232785" y="1300508"/>
                    <a:pt x="1232785" y="1297631"/>
                  </a:cubicBezTo>
                  <a:cubicBezTo>
                    <a:pt x="1229911" y="1286121"/>
                    <a:pt x="1215542" y="1271735"/>
                    <a:pt x="1209794" y="1268858"/>
                  </a:cubicBezTo>
                  <a:cubicBezTo>
                    <a:pt x="1204047" y="1268858"/>
                    <a:pt x="1198299" y="1271735"/>
                    <a:pt x="1189677" y="1265981"/>
                  </a:cubicBezTo>
                  <a:cubicBezTo>
                    <a:pt x="1178182" y="1260226"/>
                    <a:pt x="1169560" y="1254471"/>
                    <a:pt x="1158065" y="1254471"/>
                  </a:cubicBezTo>
                  <a:cubicBezTo>
                    <a:pt x="1149443" y="1254471"/>
                    <a:pt x="1160938" y="1242962"/>
                    <a:pt x="1146569" y="1231453"/>
                  </a:cubicBezTo>
                  <a:cubicBezTo>
                    <a:pt x="1132200" y="1217067"/>
                    <a:pt x="1120704" y="1208435"/>
                    <a:pt x="1120704" y="1202680"/>
                  </a:cubicBezTo>
                  <a:cubicBezTo>
                    <a:pt x="1120704" y="1196926"/>
                    <a:pt x="1126452" y="1188294"/>
                    <a:pt x="1117830" y="1185417"/>
                  </a:cubicBezTo>
                  <a:cubicBezTo>
                    <a:pt x="1109209" y="1179662"/>
                    <a:pt x="1109209" y="1179662"/>
                    <a:pt x="1109209" y="1168153"/>
                  </a:cubicBezTo>
                  <a:cubicBezTo>
                    <a:pt x="1109209" y="1159521"/>
                    <a:pt x="1103461" y="1165276"/>
                    <a:pt x="1097713" y="1156644"/>
                  </a:cubicBezTo>
                  <a:cubicBezTo>
                    <a:pt x="1091965" y="1145135"/>
                    <a:pt x="1086218" y="1139380"/>
                    <a:pt x="1077596" y="1136503"/>
                  </a:cubicBezTo>
                  <a:cubicBezTo>
                    <a:pt x="1071848" y="1130749"/>
                    <a:pt x="1077596" y="1113485"/>
                    <a:pt x="1071848" y="1104853"/>
                  </a:cubicBezTo>
                  <a:cubicBezTo>
                    <a:pt x="1066101" y="1093344"/>
                    <a:pt x="1063227" y="1084712"/>
                    <a:pt x="1068974" y="1073203"/>
                  </a:cubicBezTo>
                  <a:cubicBezTo>
                    <a:pt x="1071848" y="1058817"/>
                    <a:pt x="1066101" y="1044430"/>
                    <a:pt x="1060353" y="1032921"/>
                  </a:cubicBezTo>
                  <a:cubicBezTo>
                    <a:pt x="1051731" y="1021412"/>
                    <a:pt x="1066101" y="1004149"/>
                    <a:pt x="1066101" y="995517"/>
                  </a:cubicBezTo>
                  <a:cubicBezTo>
                    <a:pt x="1068974" y="984008"/>
                    <a:pt x="1068974" y="952358"/>
                    <a:pt x="1068974" y="935094"/>
                  </a:cubicBezTo>
                  <a:cubicBezTo>
                    <a:pt x="1071848" y="917830"/>
                    <a:pt x="1068974" y="912076"/>
                    <a:pt x="1074722" y="912076"/>
                  </a:cubicBezTo>
                  <a:cubicBezTo>
                    <a:pt x="1083344" y="914953"/>
                    <a:pt x="1083344" y="909198"/>
                    <a:pt x="1074722" y="906321"/>
                  </a:cubicBezTo>
                  <a:cubicBezTo>
                    <a:pt x="1066101" y="900567"/>
                    <a:pt x="1071848" y="894812"/>
                    <a:pt x="1063227" y="883303"/>
                  </a:cubicBezTo>
                  <a:cubicBezTo>
                    <a:pt x="1054605" y="871794"/>
                    <a:pt x="1051731" y="857408"/>
                    <a:pt x="1051731" y="851653"/>
                  </a:cubicBezTo>
                  <a:cubicBezTo>
                    <a:pt x="1051731" y="848776"/>
                    <a:pt x="1051731" y="848776"/>
                    <a:pt x="1051731" y="848776"/>
                  </a:cubicBezTo>
                  <a:cubicBezTo>
                    <a:pt x="1066101" y="851653"/>
                    <a:pt x="1077596" y="851653"/>
                    <a:pt x="1089092" y="848776"/>
                  </a:cubicBezTo>
                  <a:cubicBezTo>
                    <a:pt x="1089092" y="854530"/>
                    <a:pt x="1091965" y="857408"/>
                    <a:pt x="1094839" y="857408"/>
                  </a:cubicBezTo>
                  <a:cubicBezTo>
                    <a:pt x="1100587" y="857408"/>
                    <a:pt x="1103461" y="868917"/>
                    <a:pt x="1097713" y="871794"/>
                  </a:cubicBezTo>
                  <a:cubicBezTo>
                    <a:pt x="1091965" y="874671"/>
                    <a:pt x="1091965" y="886180"/>
                    <a:pt x="1100587" y="886180"/>
                  </a:cubicBezTo>
                  <a:cubicBezTo>
                    <a:pt x="1109209" y="886180"/>
                    <a:pt x="1112083" y="868917"/>
                    <a:pt x="1109209" y="860285"/>
                  </a:cubicBezTo>
                  <a:cubicBezTo>
                    <a:pt x="1106335" y="848776"/>
                    <a:pt x="1112083" y="843021"/>
                    <a:pt x="1103461" y="834389"/>
                  </a:cubicBezTo>
                  <a:cubicBezTo>
                    <a:pt x="1103461" y="834389"/>
                    <a:pt x="1103461" y="831512"/>
                    <a:pt x="1100587" y="831512"/>
                  </a:cubicBezTo>
                  <a:cubicBezTo>
                    <a:pt x="1100587" y="831512"/>
                    <a:pt x="1100587" y="831512"/>
                    <a:pt x="1767326" y="828635"/>
                  </a:cubicBezTo>
                  <a:cubicBezTo>
                    <a:pt x="1767326" y="828635"/>
                    <a:pt x="1768942" y="818924"/>
                    <a:pt x="1772175" y="816496"/>
                  </a:cubicBezTo>
                  <a:close/>
                  <a:moveTo>
                    <a:pt x="26828" y="670231"/>
                  </a:moveTo>
                  <a:cubicBezTo>
                    <a:pt x="32658" y="676062"/>
                    <a:pt x="26828" y="684807"/>
                    <a:pt x="15168" y="687722"/>
                  </a:cubicBezTo>
                  <a:cubicBezTo>
                    <a:pt x="3507" y="693552"/>
                    <a:pt x="20998" y="664401"/>
                    <a:pt x="26828" y="670231"/>
                  </a:cubicBezTo>
                  <a:close/>
                  <a:moveTo>
                    <a:pt x="94714" y="642054"/>
                  </a:moveTo>
                  <a:cubicBezTo>
                    <a:pt x="99298" y="640973"/>
                    <a:pt x="103793" y="640792"/>
                    <a:pt x="107389" y="642235"/>
                  </a:cubicBezTo>
                  <a:cubicBezTo>
                    <a:pt x="118896" y="645119"/>
                    <a:pt x="101636" y="650889"/>
                    <a:pt x="93005" y="650889"/>
                  </a:cubicBezTo>
                  <a:cubicBezTo>
                    <a:pt x="84375" y="650889"/>
                    <a:pt x="81499" y="659543"/>
                    <a:pt x="72868" y="656658"/>
                  </a:cubicBezTo>
                  <a:cubicBezTo>
                    <a:pt x="66396" y="656658"/>
                    <a:pt x="80959" y="645300"/>
                    <a:pt x="94714" y="642054"/>
                  </a:cubicBezTo>
                  <a:close/>
                  <a:moveTo>
                    <a:pt x="371702" y="512282"/>
                  </a:moveTo>
                  <a:cubicBezTo>
                    <a:pt x="374927" y="511569"/>
                    <a:pt x="377077" y="512995"/>
                    <a:pt x="377077" y="515847"/>
                  </a:cubicBezTo>
                  <a:cubicBezTo>
                    <a:pt x="377077" y="521550"/>
                    <a:pt x="388543" y="524402"/>
                    <a:pt x="382810" y="527254"/>
                  </a:cubicBezTo>
                  <a:cubicBezTo>
                    <a:pt x="377077" y="530105"/>
                    <a:pt x="365611" y="530105"/>
                    <a:pt x="365611" y="535809"/>
                  </a:cubicBezTo>
                  <a:cubicBezTo>
                    <a:pt x="365611" y="538661"/>
                    <a:pt x="379944" y="541512"/>
                    <a:pt x="374211" y="550067"/>
                  </a:cubicBezTo>
                  <a:cubicBezTo>
                    <a:pt x="368477" y="555771"/>
                    <a:pt x="348412" y="570030"/>
                    <a:pt x="342679" y="570030"/>
                  </a:cubicBezTo>
                  <a:cubicBezTo>
                    <a:pt x="336946" y="570030"/>
                    <a:pt x="336946" y="567178"/>
                    <a:pt x="331213" y="570030"/>
                  </a:cubicBezTo>
                  <a:cubicBezTo>
                    <a:pt x="322613" y="575733"/>
                    <a:pt x="316880" y="561474"/>
                    <a:pt x="319747" y="552919"/>
                  </a:cubicBezTo>
                  <a:cubicBezTo>
                    <a:pt x="322613" y="544364"/>
                    <a:pt x="336946" y="552919"/>
                    <a:pt x="336946" y="547216"/>
                  </a:cubicBezTo>
                  <a:cubicBezTo>
                    <a:pt x="339812" y="541512"/>
                    <a:pt x="348412" y="532957"/>
                    <a:pt x="359878" y="521550"/>
                  </a:cubicBezTo>
                  <a:cubicBezTo>
                    <a:pt x="364178" y="515847"/>
                    <a:pt x="368477" y="512995"/>
                    <a:pt x="371702" y="512282"/>
                  </a:cubicBezTo>
                  <a:close/>
                  <a:moveTo>
                    <a:pt x="23907" y="448441"/>
                  </a:moveTo>
                  <a:cubicBezTo>
                    <a:pt x="29316" y="446984"/>
                    <a:pt x="35086" y="447713"/>
                    <a:pt x="35086" y="452085"/>
                  </a:cubicBezTo>
                  <a:cubicBezTo>
                    <a:pt x="37970" y="460831"/>
                    <a:pt x="46624" y="446255"/>
                    <a:pt x="52394" y="452085"/>
                  </a:cubicBezTo>
                  <a:cubicBezTo>
                    <a:pt x="58163" y="457916"/>
                    <a:pt x="55278" y="466661"/>
                    <a:pt x="49509" y="469576"/>
                  </a:cubicBezTo>
                  <a:cubicBezTo>
                    <a:pt x="37970" y="472491"/>
                    <a:pt x="17778" y="466661"/>
                    <a:pt x="14893" y="457916"/>
                  </a:cubicBezTo>
                  <a:cubicBezTo>
                    <a:pt x="13451" y="453543"/>
                    <a:pt x="18499" y="449899"/>
                    <a:pt x="23907" y="448441"/>
                  </a:cubicBezTo>
                  <a:close/>
                  <a:moveTo>
                    <a:pt x="276620" y="0"/>
                  </a:moveTo>
                  <a:cubicBezTo>
                    <a:pt x="282368" y="2881"/>
                    <a:pt x="296736" y="5761"/>
                    <a:pt x="293862" y="11523"/>
                  </a:cubicBezTo>
                  <a:cubicBezTo>
                    <a:pt x="293862" y="14403"/>
                    <a:pt x="282368" y="17284"/>
                    <a:pt x="285241" y="20165"/>
                  </a:cubicBezTo>
                  <a:cubicBezTo>
                    <a:pt x="290988" y="25926"/>
                    <a:pt x="299609" y="23046"/>
                    <a:pt x="305357" y="17284"/>
                  </a:cubicBezTo>
                  <a:cubicBezTo>
                    <a:pt x="308230" y="11523"/>
                    <a:pt x="316851" y="8642"/>
                    <a:pt x="316851" y="14403"/>
                  </a:cubicBezTo>
                  <a:cubicBezTo>
                    <a:pt x="316851" y="20165"/>
                    <a:pt x="319725" y="25926"/>
                    <a:pt x="328346" y="23046"/>
                  </a:cubicBezTo>
                  <a:cubicBezTo>
                    <a:pt x="336967" y="23046"/>
                    <a:pt x="365703" y="14403"/>
                    <a:pt x="371450" y="23046"/>
                  </a:cubicBezTo>
                  <a:cubicBezTo>
                    <a:pt x="374324" y="31688"/>
                    <a:pt x="368577" y="37449"/>
                    <a:pt x="377197" y="37449"/>
                  </a:cubicBezTo>
                  <a:cubicBezTo>
                    <a:pt x="388692" y="34568"/>
                    <a:pt x="385818" y="46091"/>
                    <a:pt x="394439" y="43211"/>
                  </a:cubicBezTo>
                  <a:cubicBezTo>
                    <a:pt x="400187" y="40330"/>
                    <a:pt x="431797" y="34568"/>
                    <a:pt x="454786" y="37449"/>
                  </a:cubicBezTo>
                  <a:cubicBezTo>
                    <a:pt x="477775" y="43211"/>
                    <a:pt x="489269" y="57614"/>
                    <a:pt x="506511" y="54733"/>
                  </a:cubicBezTo>
                  <a:cubicBezTo>
                    <a:pt x="523753" y="51853"/>
                    <a:pt x="535247" y="54733"/>
                    <a:pt x="543868" y="60495"/>
                  </a:cubicBezTo>
                  <a:cubicBezTo>
                    <a:pt x="552489" y="63376"/>
                    <a:pt x="578352" y="60495"/>
                    <a:pt x="589846" y="57614"/>
                  </a:cubicBezTo>
                  <a:cubicBezTo>
                    <a:pt x="601341" y="54733"/>
                    <a:pt x="624330" y="66256"/>
                    <a:pt x="641572" y="72018"/>
                  </a:cubicBezTo>
                  <a:cubicBezTo>
                    <a:pt x="644445" y="72018"/>
                    <a:pt x="647319" y="72018"/>
                    <a:pt x="653066" y="74898"/>
                  </a:cubicBezTo>
                  <a:cubicBezTo>
                    <a:pt x="653066" y="74898"/>
                    <a:pt x="653066" y="74898"/>
                    <a:pt x="653066" y="446510"/>
                  </a:cubicBezTo>
                  <a:cubicBezTo>
                    <a:pt x="653066" y="446510"/>
                    <a:pt x="661687" y="452271"/>
                    <a:pt x="664561" y="449391"/>
                  </a:cubicBezTo>
                  <a:cubicBezTo>
                    <a:pt x="667435" y="443629"/>
                    <a:pt x="676055" y="449391"/>
                    <a:pt x="687550" y="443629"/>
                  </a:cubicBezTo>
                  <a:cubicBezTo>
                    <a:pt x="699045" y="437868"/>
                    <a:pt x="704792" y="449391"/>
                    <a:pt x="704792" y="455152"/>
                  </a:cubicBezTo>
                  <a:cubicBezTo>
                    <a:pt x="704792" y="460913"/>
                    <a:pt x="722034" y="472436"/>
                    <a:pt x="727781" y="481078"/>
                  </a:cubicBezTo>
                  <a:cubicBezTo>
                    <a:pt x="736402" y="489720"/>
                    <a:pt x="739275" y="498363"/>
                    <a:pt x="747896" y="492601"/>
                  </a:cubicBezTo>
                  <a:cubicBezTo>
                    <a:pt x="753644" y="486840"/>
                    <a:pt x="768012" y="483959"/>
                    <a:pt x="768012" y="475317"/>
                  </a:cubicBezTo>
                  <a:cubicBezTo>
                    <a:pt x="768012" y="466675"/>
                    <a:pt x="802495" y="463794"/>
                    <a:pt x="802495" y="478198"/>
                  </a:cubicBezTo>
                  <a:cubicBezTo>
                    <a:pt x="802495" y="489720"/>
                    <a:pt x="834105" y="504124"/>
                    <a:pt x="854221" y="535812"/>
                  </a:cubicBezTo>
                  <a:cubicBezTo>
                    <a:pt x="871463" y="570380"/>
                    <a:pt x="868589" y="576142"/>
                    <a:pt x="897325" y="587665"/>
                  </a:cubicBezTo>
                  <a:cubicBezTo>
                    <a:pt x="923188" y="599187"/>
                    <a:pt x="923188" y="604949"/>
                    <a:pt x="920314" y="613591"/>
                  </a:cubicBezTo>
                  <a:cubicBezTo>
                    <a:pt x="917441" y="622233"/>
                    <a:pt x="937556" y="627994"/>
                    <a:pt x="926062" y="636637"/>
                  </a:cubicBezTo>
                  <a:cubicBezTo>
                    <a:pt x="920314" y="639517"/>
                    <a:pt x="914567" y="642398"/>
                    <a:pt x="908820" y="648159"/>
                  </a:cubicBezTo>
                  <a:cubicBezTo>
                    <a:pt x="908820" y="645279"/>
                    <a:pt x="908820" y="645279"/>
                    <a:pt x="908820" y="645279"/>
                  </a:cubicBezTo>
                  <a:cubicBezTo>
                    <a:pt x="908820" y="636637"/>
                    <a:pt x="897325" y="648159"/>
                    <a:pt x="897325" y="642398"/>
                  </a:cubicBezTo>
                  <a:cubicBezTo>
                    <a:pt x="897325" y="636637"/>
                    <a:pt x="903073" y="627994"/>
                    <a:pt x="897325" y="625114"/>
                  </a:cubicBezTo>
                  <a:cubicBezTo>
                    <a:pt x="888704" y="625114"/>
                    <a:pt x="888704" y="636637"/>
                    <a:pt x="885831" y="630875"/>
                  </a:cubicBezTo>
                  <a:cubicBezTo>
                    <a:pt x="880083" y="625114"/>
                    <a:pt x="871463" y="622233"/>
                    <a:pt x="871463" y="627994"/>
                  </a:cubicBezTo>
                  <a:cubicBezTo>
                    <a:pt x="871463" y="630875"/>
                    <a:pt x="871463" y="645279"/>
                    <a:pt x="868589" y="639517"/>
                  </a:cubicBezTo>
                  <a:cubicBezTo>
                    <a:pt x="862842" y="636637"/>
                    <a:pt x="854221" y="630875"/>
                    <a:pt x="854221" y="636637"/>
                  </a:cubicBezTo>
                  <a:cubicBezTo>
                    <a:pt x="851347" y="639517"/>
                    <a:pt x="854221" y="651040"/>
                    <a:pt x="845600" y="645279"/>
                  </a:cubicBezTo>
                  <a:cubicBezTo>
                    <a:pt x="836979" y="636637"/>
                    <a:pt x="848473" y="627994"/>
                    <a:pt x="845600" y="619352"/>
                  </a:cubicBezTo>
                  <a:cubicBezTo>
                    <a:pt x="842726" y="613591"/>
                    <a:pt x="834105" y="602068"/>
                    <a:pt x="842726" y="602068"/>
                  </a:cubicBezTo>
                  <a:cubicBezTo>
                    <a:pt x="848473" y="602068"/>
                    <a:pt x="857094" y="619352"/>
                    <a:pt x="862842" y="610710"/>
                  </a:cubicBezTo>
                  <a:cubicBezTo>
                    <a:pt x="868589" y="604949"/>
                    <a:pt x="874336" y="604949"/>
                    <a:pt x="874336" y="599187"/>
                  </a:cubicBezTo>
                  <a:cubicBezTo>
                    <a:pt x="874336" y="593426"/>
                    <a:pt x="862842" y="573261"/>
                    <a:pt x="857094" y="576142"/>
                  </a:cubicBezTo>
                  <a:cubicBezTo>
                    <a:pt x="848473" y="576142"/>
                    <a:pt x="848473" y="587665"/>
                    <a:pt x="857094" y="587665"/>
                  </a:cubicBezTo>
                  <a:cubicBezTo>
                    <a:pt x="862842" y="587665"/>
                    <a:pt x="871463" y="599187"/>
                    <a:pt x="865715" y="599187"/>
                  </a:cubicBezTo>
                  <a:cubicBezTo>
                    <a:pt x="859968" y="602068"/>
                    <a:pt x="848473" y="593426"/>
                    <a:pt x="845600" y="584784"/>
                  </a:cubicBezTo>
                  <a:cubicBezTo>
                    <a:pt x="842726" y="576142"/>
                    <a:pt x="831232" y="596307"/>
                    <a:pt x="828358" y="587665"/>
                  </a:cubicBezTo>
                  <a:cubicBezTo>
                    <a:pt x="828358" y="579022"/>
                    <a:pt x="825484" y="596307"/>
                    <a:pt x="819737" y="596307"/>
                  </a:cubicBezTo>
                  <a:cubicBezTo>
                    <a:pt x="816864" y="596307"/>
                    <a:pt x="813990" y="573261"/>
                    <a:pt x="816864" y="570380"/>
                  </a:cubicBezTo>
                  <a:cubicBezTo>
                    <a:pt x="819737" y="567500"/>
                    <a:pt x="831232" y="570380"/>
                    <a:pt x="831232" y="564619"/>
                  </a:cubicBezTo>
                  <a:cubicBezTo>
                    <a:pt x="831232" y="558858"/>
                    <a:pt x="842726" y="558858"/>
                    <a:pt x="839853" y="547335"/>
                  </a:cubicBezTo>
                  <a:cubicBezTo>
                    <a:pt x="834105" y="535812"/>
                    <a:pt x="828358" y="524289"/>
                    <a:pt x="825484" y="530050"/>
                  </a:cubicBezTo>
                  <a:cubicBezTo>
                    <a:pt x="822611" y="538693"/>
                    <a:pt x="831232" y="550215"/>
                    <a:pt x="825484" y="553096"/>
                  </a:cubicBezTo>
                  <a:cubicBezTo>
                    <a:pt x="816864" y="558858"/>
                    <a:pt x="813990" y="564619"/>
                    <a:pt x="811116" y="561738"/>
                  </a:cubicBezTo>
                  <a:cubicBezTo>
                    <a:pt x="808243" y="558858"/>
                    <a:pt x="813990" y="547335"/>
                    <a:pt x="808243" y="544454"/>
                  </a:cubicBezTo>
                  <a:cubicBezTo>
                    <a:pt x="799622" y="541573"/>
                    <a:pt x="799622" y="553096"/>
                    <a:pt x="802495" y="561738"/>
                  </a:cubicBezTo>
                  <a:cubicBezTo>
                    <a:pt x="808243" y="567500"/>
                    <a:pt x="811116" y="584784"/>
                    <a:pt x="805369" y="587665"/>
                  </a:cubicBezTo>
                  <a:cubicBezTo>
                    <a:pt x="802495" y="590545"/>
                    <a:pt x="802495" y="576142"/>
                    <a:pt x="793874" y="573261"/>
                  </a:cubicBezTo>
                  <a:cubicBezTo>
                    <a:pt x="788127" y="570380"/>
                    <a:pt x="793874" y="558858"/>
                    <a:pt x="788127" y="555977"/>
                  </a:cubicBezTo>
                  <a:cubicBezTo>
                    <a:pt x="779506" y="555977"/>
                    <a:pt x="765138" y="541573"/>
                    <a:pt x="768012" y="532931"/>
                  </a:cubicBezTo>
                  <a:cubicBezTo>
                    <a:pt x="768012" y="524289"/>
                    <a:pt x="785254" y="524289"/>
                    <a:pt x="782380" y="530050"/>
                  </a:cubicBezTo>
                  <a:cubicBezTo>
                    <a:pt x="782380" y="532931"/>
                    <a:pt x="796748" y="541573"/>
                    <a:pt x="802495" y="532931"/>
                  </a:cubicBezTo>
                  <a:cubicBezTo>
                    <a:pt x="805369" y="521408"/>
                    <a:pt x="805369" y="507005"/>
                    <a:pt x="799622" y="501243"/>
                  </a:cubicBezTo>
                  <a:cubicBezTo>
                    <a:pt x="793874" y="492601"/>
                    <a:pt x="785254" y="481078"/>
                    <a:pt x="791001" y="498363"/>
                  </a:cubicBezTo>
                  <a:cubicBezTo>
                    <a:pt x="793874" y="515647"/>
                    <a:pt x="799622" y="530050"/>
                    <a:pt x="788127" y="518528"/>
                  </a:cubicBezTo>
                  <a:cubicBezTo>
                    <a:pt x="776633" y="509885"/>
                    <a:pt x="782380" y="518528"/>
                    <a:pt x="768012" y="509885"/>
                  </a:cubicBezTo>
                  <a:cubicBezTo>
                    <a:pt x="753644" y="498363"/>
                    <a:pt x="770885" y="530050"/>
                    <a:pt x="753644" y="521408"/>
                  </a:cubicBezTo>
                  <a:cubicBezTo>
                    <a:pt x="736402" y="512766"/>
                    <a:pt x="733528" y="504124"/>
                    <a:pt x="724907" y="498363"/>
                  </a:cubicBezTo>
                  <a:cubicBezTo>
                    <a:pt x="719160" y="489720"/>
                    <a:pt x="704792" y="486840"/>
                    <a:pt x="699045" y="483959"/>
                  </a:cubicBezTo>
                  <a:cubicBezTo>
                    <a:pt x="690424" y="481078"/>
                    <a:pt x="681803" y="481078"/>
                    <a:pt x="684676" y="475317"/>
                  </a:cubicBezTo>
                  <a:cubicBezTo>
                    <a:pt x="690424" y="469555"/>
                    <a:pt x="699045" y="466675"/>
                    <a:pt x="690424" y="460913"/>
                  </a:cubicBezTo>
                  <a:cubicBezTo>
                    <a:pt x="681803" y="452271"/>
                    <a:pt x="678929" y="472436"/>
                    <a:pt x="661687" y="469555"/>
                  </a:cubicBezTo>
                  <a:cubicBezTo>
                    <a:pt x="644445" y="466675"/>
                    <a:pt x="647319" y="455152"/>
                    <a:pt x="638698" y="455152"/>
                  </a:cubicBezTo>
                  <a:cubicBezTo>
                    <a:pt x="632951" y="455152"/>
                    <a:pt x="604215" y="458033"/>
                    <a:pt x="586973" y="458033"/>
                  </a:cubicBezTo>
                  <a:cubicBezTo>
                    <a:pt x="569731" y="455152"/>
                    <a:pt x="561110" y="452271"/>
                    <a:pt x="561110" y="449391"/>
                  </a:cubicBezTo>
                  <a:cubicBezTo>
                    <a:pt x="561110" y="443629"/>
                    <a:pt x="561110" y="437868"/>
                    <a:pt x="555363" y="443629"/>
                  </a:cubicBezTo>
                  <a:cubicBezTo>
                    <a:pt x="549616" y="449391"/>
                    <a:pt x="546742" y="452271"/>
                    <a:pt x="540995" y="446510"/>
                  </a:cubicBezTo>
                  <a:cubicBezTo>
                    <a:pt x="532374" y="440748"/>
                    <a:pt x="526626" y="443629"/>
                    <a:pt x="520879" y="449391"/>
                  </a:cubicBezTo>
                  <a:cubicBezTo>
                    <a:pt x="512258" y="455152"/>
                    <a:pt x="509385" y="443629"/>
                    <a:pt x="518006" y="440748"/>
                  </a:cubicBezTo>
                  <a:cubicBezTo>
                    <a:pt x="526626" y="437868"/>
                    <a:pt x="538121" y="440748"/>
                    <a:pt x="529500" y="432106"/>
                  </a:cubicBezTo>
                  <a:cubicBezTo>
                    <a:pt x="520879" y="426345"/>
                    <a:pt x="515132" y="437868"/>
                    <a:pt x="509385" y="429225"/>
                  </a:cubicBezTo>
                  <a:cubicBezTo>
                    <a:pt x="503637" y="417703"/>
                    <a:pt x="497890" y="426345"/>
                    <a:pt x="492143" y="420583"/>
                  </a:cubicBezTo>
                  <a:cubicBezTo>
                    <a:pt x="486396" y="417703"/>
                    <a:pt x="480648" y="414822"/>
                    <a:pt x="477775" y="423464"/>
                  </a:cubicBezTo>
                  <a:cubicBezTo>
                    <a:pt x="477775" y="432106"/>
                    <a:pt x="466280" y="423464"/>
                    <a:pt x="472027" y="434987"/>
                  </a:cubicBezTo>
                  <a:cubicBezTo>
                    <a:pt x="474901" y="443629"/>
                    <a:pt x="486396" y="446510"/>
                    <a:pt x="480648" y="449391"/>
                  </a:cubicBezTo>
                  <a:cubicBezTo>
                    <a:pt x="474901" y="452271"/>
                    <a:pt x="486396" y="460913"/>
                    <a:pt x="480648" y="460913"/>
                  </a:cubicBezTo>
                  <a:cubicBezTo>
                    <a:pt x="474901" y="463794"/>
                    <a:pt x="463407" y="455152"/>
                    <a:pt x="446165" y="463794"/>
                  </a:cubicBezTo>
                  <a:cubicBezTo>
                    <a:pt x="428923" y="472436"/>
                    <a:pt x="411681" y="489720"/>
                    <a:pt x="397313" y="489720"/>
                  </a:cubicBezTo>
                  <a:cubicBezTo>
                    <a:pt x="385818" y="489720"/>
                    <a:pt x="380071" y="483959"/>
                    <a:pt x="388692" y="481078"/>
                  </a:cubicBezTo>
                  <a:cubicBezTo>
                    <a:pt x="397313" y="478198"/>
                    <a:pt x="405934" y="472436"/>
                    <a:pt x="397313" y="469555"/>
                  </a:cubicBezTo>
                  <a:cubicBezTo>
                    <a:pt x="388692" y="469555"/>
                    <a:pt x="388692" y="463794"/>
                    <a:pt x="394439" y="452271"/>
                  </a:cubicBezTo>
                  <a:cubicBezTo>
                    <a:pt x="403060" y="443629"/>
                    <a:pt x="394439" y="440748"/>
                    <a:pt x="405934" y="432106"/>
                  </a:cubicBezTo>
                  <a:cubicBezTo>
                    <a:pt x="414555" y="420583"/>
                    <a:pt x="420302" y="420583"/>
                    <a:pt x="431797" y="426345"/>
                  </a:cubicBezTo>
                  <a:cubicBezTo>
                    <a:pt x="440417" y="432106"/>
                    <a:pt x="443291" y="417703"/>
                    <a:pt x="428923" y="417703"/>
                  </a:cubicBezTo>
                  <a:cubicBezTo>
                    <a:pt x="414555" y="417703"/>
                    <a:pt x="423176" y="406180"/>
                    <a:pt x="414555" y="411941"/>
                  </a:cubicBezTo>
                  <a:cubicBezTo>
                    <a:pt x="408807" y="414822"/>
                    <a:pt x="400187" y="426345"/>
                    <a:pt x="394439" y="426345"/>
                  </a:cubicBezTo>
                  <a:cubicBezTo>
                    <a:pt x="388692" y="426345"/>
                    <a:pt x="388692" y="432106"/>
                    <a:pt x="382945" y="440748"/>
                  </a:cubicBezTo>
                  <a:cubicBezTo>
                    <a:pt x="374324" y="446510"/>
                    <a:pt x="365703" y="449391"/>
                    <a:pt x="365703" y="458033"/>
                  </a:cubicBezTo>
                  <a:cubicBezTo>
                    <a:pt x="365703" y="466675"/>
                    <a:pt x="357082" y="472436"/>
                    <a:pt x="351335" y="472436"/>
                  </a:cubicBezTo>
                  <a:cubicBezTo>
                    <a:pt x="342714" y="472436"/>
                    <a:pt x="328346" y="486840"/>
                    <a:pt x="331219" y="489720"/>
                  </a:cubicBezTo>
                  <a:cubicBezTo>
                    <a:pt x="331219" y="492601"/>
                    <a:pt x="348461" y="492601"/>
                    <a:pt x="348461" y="498363"/>
                  </a:cubicBezTo>
                  <a:cubicBezTo>
                    <a:pt x="348461" y="504124"/>
                    <a:pt x="342714" y="509885"/>
                    <a:pt x="336967" y="512766"/>
                  </a:cubicBezTo>
                  <a:cubicBezTo>
                    <a:pt x="331219" y="512766"/>
                    <a:pt x="334093" y="527170"/>
                    <a:pt x="328346" y="530050"/>
                  </a:cubicBezTo>
                  <a:cubicBezTo>
                    <a:pt x="322598" y="532931"/>
                    <a:pt x="319725" y="530050"/>
                    <a:pt x="311104" y="535812"/>
                  </a:cubicBezTo>
                  <a:cubicBezTo>
                    <a:pt x="302483" y="544454"/>
                    <a:pt x="290988" y="553096"/>
                    <a:pt x="282368" y="553096"/>
                  </a:cubicBezTo>
                  <a:cubicBezTo>
                    <a:pt x="276620" y="553096"/>
                    <a:pt x="279494" y="564619"/>
                    <a:pt x="273747" y="564619"/>
                  </a:cubicBezTo>
                  <a:cubicBezTo>
                    <a:pt x="267999" y="567500"/>
                    <a:pt x="233516" y="584784"/>
                    <a:pt x="230642" y="590545"/>
                  </a:cubicBezTo>
                  <a:cubicBezTo>
                    <a:pt x="227768" y="599187"/>
                    <a:pt x="230642" y="602068"/>
                    <a:pt x="216274" y="604949"/>
                  </a:cubicBezTo>
                  <a:cubicBezTo>
                    <a:pt x="201906" y="607830"/>
                    <a:pt x="199032" y="613591"/>
                    <a:pt x="193285" y="613591"/>
                  </a:cubicBezTo>
                  <a:cubicBezTo>
                    <a:pt x="187538" y="613591"/>
                    <a:pt x="181790" y="610710"/>
                    <a:pt x="176043" y="616472"/>
                  </a:cubicBezTo>
                  <a:cubicBezTo>
                    <a:pt x="170296" y="619352"/>
                    <a:pt x="161675" y="627994"/>
                    <a:pt x="155928" y="622233"/>
                  </a:cubicBezTo>
                  <a:cubicBezTo>
                    <a:pt x="153054" y="619352"/>
                    <a:pt x="147307" y="616472"/>
                    <a:pt x="147307" y="622233"/>
                  </a:cubicBezTo>
                  <a:cubicBezTo>
                    <a:pt x="147307" y="630875"/>
                    <a:pt x="121444" y="642398"/>
                    <a:pt x="118570" y="639517"/>
                  </a:cubicBezTo>
                  <a:cubicBezTo>
                    <a:pt x="112823" y="633756"/>
                    <a:pt x="132939" y="625114"/>
                    <a:pt x="135812" y="613591"/>
                  </a:cubicBezTo>
                  <a:cubicBezTo>
                    <a:pt x="141559" y="599187"/>
                    <a:pt x="170296" y="613591"/>
                    <a:pt x="173169" y="607830"/>
                  </a:cubicBezTo>
                  <a:cubicBezTo>
                    <a:pt x="176043" y="604949"/>
                    <a:pt x="201906" y="579022"/>
                    <a:pt x="213400" y="576142"/>
                  </a:cubicBezTo>
                  <a:cubicBezTo>
                    <a:pt x="227768" y="576142"/>
                    <a:pt x="236389" y="553096"/>
                    <a:pt x="245010" y="550215"/>
                  </a:cubicBezTo>
                  <a:cubicBezTo>
                    <a:pt x="253631" y="547335"/>
                    <a:pt x="242137" y="527170"/>
                    <a:pt x="253631" y="512766"/>
                  </a:cubicBezTo>
                  <a:cubicBezTo>
                    <a:pt x="262252" y="501243"/>
                    <a:pt x="267999" y="492601"/>
                    <a:pt x="253631" y="501243"/>
                  </a:cubicBezTo>
                  <a:cubicBezTo>
                    <a:pt x="236389" y="507005"/>
                    <a:pt x="227768" y="507005"/>
                    <a:pt x="224895" y="498363"/>
                  </a:cubicBezTo>
                  <a:cubicBezTo>
                    <a:pt x="224895" y="489720"/>
                    <a:pt x="216274" y="501243"/>
                    <a:pt x="216274" y="509885"/>
                  </a:cubicBezTo>
                  <a:cubicBezTo>
                    <a:pt x="216274" y="521408"/>
                    <a:pt x="213400" y="518528"/>
                    <a:pt x="201906" y="507005"/>
                  </a:cubicBezTo>
                  <a:cubicBezTo>
                    <a:pt x="190411" y="492601"/>
                    <a:pt x="170296" y="495482"/>
                    <a:pt x="167422" y="504124"/>
                  </a:cubicBezTo>
                  <a:cubicBezTo>
                    <a:pt x="164549" y="509885"/>
                    <a:pt x="141559" y="512766"/>
                    <a:pt x="141559" y="507005"/>
                  </a:cubicBezTo>
                  <a:cubicBezTo>
                    <a:pt x="141559" y="498363"/>
                    <a:pt x="138686" y="486840"/>
                    <a:pt x="144433" y="481078"/>
                  </a:cubicBezTo>
                  <a:cubicBezTo>
                    <a:pt x="150180" y="478198"/>
                    <a:pt x="141559" y="460913"/>
                    <a:pt x="132939" y="455152"/>
                  </a:cubicBezTo>
                  <a:cubicBezTo>
                    <a:pt x="127191" y="449391"/>
                    <a:pt x="132939" y="463794"/>
                    <a:pt x="121444" y="463794"/>
                  </a:cubicBezTo>
                  <a:cubicBezTo>
                    <a:pt x="109949" y="466675"/>
                    <a:pt x="101329" y="475317"/>
                    <a:pt x="92708" y="469555"/>
                  </a:cubicBezTo>
                  <a:cubicBezTo>
                    <a:pt x="84087" y="460913"/>
                    <a:pt x="72592" y="443629"/>
                    <a:pt x="63971" y="440748"/>
                  </a:cubicBezTo>
                  <a:cubicBezTo>
                    <a:pt x="52477" y="437868"/>
                    <a:pt x="75466" y="426345"/>
                    <a:pt x="63971" y="417703"/>
                  </a:cubicBezTo>
                  <a:cubicBezTo>
                    <a:pt x="52477" y="409060"/>
                    <a:pt x="55350" y="420583"/>
                    <a:pt x="40982" y="403299"/>
                  </a:cubicBezTo>
                  <a:cubicBezTo>
                    <a:pt x="29488" y="383134"/>
                    <a:pt x="49603" y="400418"/>
                    <a:pt x="52477" y="380253"/>
                  </a:cubicBezTo>
                  <a:cubicBezTo>
                    <a:pt x="58224" y="362969"/>
                    <a:pt x="78340" y="371611"/>
                    <a:pt x="78340" y="362969"/>
                  </a:cubicBezTo>
                  <a:cubicBezTo>
                    <a:pt x="78340" y="354327"/>
                    <a:pt x="75466" y="339923"/>
                    <a:pt x="86960" y="339923"/>
                  </a:cubicBezTo>
                  <a:cubicBezTo>
                    <a:pt x="101329" y="339923"/>
                    <a:pt x="107076" y="354327"/>
                    <a:pt x="118570" y="348566"/>
                  </a:cubicBezTo>
                  <a:cubicBezTo>
                    <a:pt x="127191" y="339923"/>
                    <a:pt x="124318" y="328401"/>
                    <a:pt x="130065" y="328401"/>
                  </a:cubicBezTo>
                  <a:cubicBezTo>
                    <a:pt x="138686" y="328401"/>
                    <a:pt x="147307" y="334162"/>
                    <a:pt x="161675" y="325520"/>
                  </a:cubicBezTo>
                  <a:cubicBezTo>
                    <a:pt x="173169" y="316878"/>
                    <a:pt x="164549" y="299594"/>
                    <a:pt x="158801" y="293832"/>
                  </a:cubicBezTo>
                  <a:cubicBezTo>
                    <a:pt x="150180" y="285190"/>
                    <a:pt x="176043" y="288071"/>
                    <a:pt x="164549" y="276548"/>
                  </a:cubicBezTo>
                  <a:cubicBezTo>
                    <a:pt x="153054" y="265025"/>
                    <a:pt x="127191" y="285190"/>
                    <a:pt x="121444" y="290951"/>
                  </a:cubicBezTo>
                  <a:cubicBezTo>
                    <a:pt x="115697" y="299594"/>
                    <a:pt x="107076" y="288071"/>
                    <a:pt x="101329" y="288071"/>
                  </a:cubicBezTo>
                  <a:cubicBezTo>
                    <a:pt x="92708" y="288071"/>
                    <a:pt x="61098" y="296713"/>
                    <a:pt x="49603" y="288071"/>
                  </a:cubicBezTo>
                  <a:cubicBezTo>
                    <a:pt x="35235" y="282309"/>
                    <a:pt x="38109" y="273667"/>
                    <a:pt x="29488" y="270786"/>
                  </a:cubicBezTo>
                  <a:cubicBezTo>
                    <a:pt x="20867" y="267906"/>
                    <a:pt x="43856" y="262144"/>
                    <a:pt x="35235" y="259264"/>
                  </a:cubicBezTo>
                  <a:cubicBezTo>
                    <a:pt x="23740" y="256383"/>
                    <a:pt x="-4996" y="253502"/>
                    <a:pt x="751" y="244860"/>
                  </a:cubicBezTo>
                  <a:cubicBezTo>
                    <a:pt x="3625" y="239099"/>
                    <a:pt x="20867" y="233337"/>
                    <a:pt x="32361" y="227576"/>
                  </a:cubicBezTo>
                  <a:cubicBezTo>
                    <a:pt x="43856" y="218934"/>
                    <a:pt x="52477" y="233337"/>
                    <a:pt x="52477" y="224695"/>
                  </a:cubicBezTo>
                  <a:cubicBezTo>
                    <a:pt x="55350" y="216053"/>
                    <a:pt x="49603" y="218934"/>
                    <a:pt x="66845" y="210292"/>
                  </a:cubicBezTo>
                  <a:cubicBezTo>
                    <a:pt x="84087" y="198769"/>
                    <a:pt x="98455" y="204530"/>
                    <a:pt x="95581" y="207411"/>
                  </a:cubicBezTo>
                  <a:cubicBezTo>
                    <a:pt x="95581" y="213172"/>
                    <a:pt x="86960" y="227576"/>
                    <a:pt x="95581" y="224695"/>
                  </a:cubicBezTo>
                  <a:cubicBezTo>
                    <a:pt x="107076" y="224695"/>
                    <a:pt x="124318" y="221814"/>
                    <a:pt x="127191" y="227576"/>
                  </a:cubicBezTo>
                  <a:cubicBezTo>
                    <a:pt x="132939" y="233337"/>
                    <a:pt x="138686" y="227576"/>
                    <a:pt x="147307" y="221814"/>
                  </a:cubicBezTo>
                  <a:cubicBezTo>
                    <a:pt x="158801" y="213172"/>
                    <a:pt x="178917" y="218934"/>
                    <a:pt x="176043" y="213172"/>
                  </a:cubicBezTo>
                  <a:cubicBezTo>
                    <a:pt x="173169" y="204530"/>
                    <a:pt x="161675" y="210292"/>
                    <a:pt x="150180" y="207411"/>
                  </a:cubicBezTo>
                  <a:cubicBezTo>
                    <a:pt x="141559" y="201649"/>
                    <a:pt x="153054" y="187246"/>
                    <a:pt x="144433" y="187246"/>
                  </a:cubicBezTo>
                  <a:cubicBezTo>
                    <a:pt x="132939" y="184365"/>
                    <a:pt x="104202" y="193007"/>
                    <a:pt x="101329" y="184365"/>
                  </a:cubicBezTo>
                  <a:cubicBezTo>
                    <a:pt x="101329" y="178604"/>
                    <a:pt x="84087" y="149797"/>
                    <a:pt x="63971" y="144035"/>
                  </a:cubicBezTo>
                  <a:cubicBezTo>
                    <a:pt x="40982" y="138274"/>
                    <a:pt x="32361" y="132512"/>
                    <a:pt x="35235" y="126751"/>
                  </a:cubicBezTo>
                  <a:cubicBezTo>
                    <a:pt x="40982" y="120990"/>
                    <a:pt x="35235" y="109467"/>
                    <a:pt x="43856" y="109467"/>
                  </a:cubicBezTo>
                  <a:cubicBezTo>
                    <a:pt x="49603" y="109467"/>
                    <a:pt x="89834" y="115228"/>
                    <a:pt x="104202" y="97944"/>
                  </a:cubicBezTo>
                  <a:cubicBezTo>
                    <a:pt x="118570" y="83540"/>
                    <a:pt x="107076" y="77779"/>
                    <a:pt x="112823" y="72018"/>
                  </a:cubicBezTo>
                  <a:cubicBezTo>
                    <a:pt x="118570" y="66256"/>
                    <a:pt x="135812" y="48972"/>
                    <a:pt x="141559" y="48972"/>
                  </a:cubicBezTo>
                  <a:cubicBezTo>
                    <a:pt x="147307" y="48972"/>
                    <a:pt x="170296" y="51853"/>
                    <a:pt x="178917" y="43211"/>
                  </a:cubicBezTo>
                  <a:cubicBezTo>
                    <a:pt x="184664" y="34568"/>
                    <a:pt x="187538" y="51853"/>
                    <a:pt x="196159" y="43211"/>
                  </a:cubicBezTo>
                  <a:cubicBezTo>
                    <a:pt x="201906" y="37449"/>
                    <a:pt x="190411" y="37449"/>
                    <a:pt x="190411" y="31688"/>
                  </a:cubicBezTo>
                  <a:cubicBezTo>
                    <a:pt x="190411" y="25926"/>
                    <a:pt x="201906" y="23046"/>
                    <a:pt x="213400" y="25926"/>
                  </a:cubicBezTo>
                  <a:cubicBezTo>
                    <a:pt x="222021" y="25926"/>
                    <a:pt x="239263" y="25926"/>
                    <a:pt x="250758" y="17284"/>
                  </a:cubicBezTo>
                  <a:cubicBezTo>
                    <a:pt x="262252" y="5761"/>
                    <a:pt x="270873" y="0"/>
                    <a:pt x="276620" y="0"/>
                  </a:cubicBezTo>
                  <a:close/>
                </a:path>
              </a:pathLst>
            </a:custGeom>
            <a:solidFill>
              <a:schemeClr val="accent1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8" name="Freeform 157">
              <a:extLst>
                <a:ext uri="{FF2B5EF4-FFF2-40B4-BE49-F238E27FC236}">
                  <a16:creationId xmlns:a16="http://schemas.microsoft.com/office/drawing/2014/main" id="{D9E25730-B2EF-7F85-46C5-659D2556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52830" y="4654631"/>
              <a:ext cx="899229" cy="909739"/>
            </a:xfrm>
            <a:custGeom>
              <a:avLst/>
              <a:gdLst>
                <a:gd name="T0" fmla="*/ 342 w 347"/>
                <a:gd name="T1" fmla="*/ 134 h 307"/>
                <a:gd name="T2" fmla="*/ 328 w 347"/>
                <a:gd name="T3" fmla="*/ 120 h 307"/>
                <a:gd name="T4" fmla="*/ 317 w 347"/>
                <a:gd name="T5" fmla="*/ 104 h 307"/>
                <a:gd name="T6" fmla="*/ 307 w 347"/>
                <a:gd name="T7" fmla="*/ 93 h 307"/>
                <a:gd name="T8" fmla="*/ 283 w 347"/>
                <a:gd name="T9" fmla="*/ 69 h 307"/>
                <a:gd name="T10" fmla="*/ 275 w 347"/>
                <a:gd name="T11" fmla="*/ 40 h 307"/>
                <a:gd name="T12" fmla="*/ 260 w 347"/>
                <a:gd name="T13" fmla="*/ 25 h 307"/>
                <a:gd name="T14" fmla="*/ 246 w 347"/>
                <a:gd name="T15" fmla="*/ 7 h 307"/>
                <a:gd name="T16" fmla="*/ 242 w 347"/>
                <a:gd name="T17" fmla="*/ 38 h 307"/>
                <a:gd name="T18" fmla="*/ 222 w 347"/>
                <a:gd name="T19" fmla="*/ 57 h 307"/>
                <a:gd name="T20" fmla="*/ 198 w 347"/>
                <a:gd name="T21" fmla="*/ 44 h 307"/>
                <a:gd name="T22" fmla="*/ 194 w 347"/>
                <a:gd name="T23" fmla="*/ 26 h 307"/>
                <a:gd name="T24" fmla="*/ 200 w 347"/>
                <a:gd name="T25" fmla="*/ 13 h 307"/>
                <a:gd name="T26" fmla="*/ 188 w 347"/>
                <a:gd name="T27" fmla="*/ 14 h 307"/>
                <a:gd name="T28" fmla="*/ 167 w 347"/>
                <a:gd name="T29" fmla="*/ 10 h 307"/>
                <a:gd name="T30" fmla="*/ 145 w 347"/>
                <a:gd name="T31" fmla="*/ 24 h 307"/>
                <a:gd name="T32" fmla="*/ 138 w 347"/>
                <a:gd name="T33" fmla="*/ 38 h 307"/>
                <a:gd name="T34" fmla="*/ 125 w 347"/>
                <a:gd name="T35" fmla="*/ 33 h 307"/>
                <a:gd name="T36" fmla="*/ 111 w 347"/>
                <a:gd name="T37" fmla="*/ 34 h 307"/>
                <a:gd name="T38" fmla="*/ 99 w 347"/>
                <a:gd name="T39" fmla="*/ 41 h 307"/>
                <a:gd name="T40" fmla="*/ 92 w 347"/>
                <a:gd name="T41" fmla="*/ 55 h 307"/>
                <a:gd name="T42" fmla="*/ 80 w 347"/>
                <a:gd name="T43" fmla="*/ 56 h 307"/>
                <a:gd name="T44" fmla="*/ 52 w 347"/>
                <a:gd name="T45" fmla="*/ 82 h 307"/>
                <a:gd name="T46" fmla="*/ 26 w 347"/>
                <a:gd name="T47" fmla="*/ 91 h 307"/>
                <a:gd name="T48" fmla="*/ 10 w 347"/>
                <a:gd name="T49" fmla="*/ 97 h 307"/>
                <a:gd name="T50" fmla="*/ 5 w 347"/>
                <a:gd name="T51" fmla="*/ 127 h 307"/>
                <a:gd name="T52" fmla="*/ 7 w 347"/>
                <a:gd name="T53" fmla="*/ 139 h 307"/>
                <a:gd name="T54" fmla="*/ 17 w 347"/>
                <a:gd name="T55" fmla="*/ 170 h 307"/>
                <a:gd name="T56" fmla="*/ 17 w 347"/>
                <a:gd name="T57" fmla="*/ 207 h 307"/>
                <a:gd name="T58" fmla="*/ 42 w 347"/>
                <a:gd name="T59" fmla="*/ 220 h 307"/>
                <a:gd name="T60" fmla="*/ 78 w 347"/>
                <a:gd name="T61" fmla="*/ 209 h 307"/>
                <a:gd name="T62" fmla="*/ 118 w 347"/>
                <a:gd name="T63" fmla="*/ 194 h 307"/>
                <a:gd name="T64" fmla="*/ 164 w 347"/>
                <a:gd name="T65" fmla="*/ 192 h 307"/>
                <a:gd name="T66" fmla="*/ 180 w 347"/>
                <a:gd name="T67" fmla="*/ 200 h 307"/>
                <a:gd name="T68" fmla="*/ 196 w 347"/>
                <a:gd name="T69" fmla="*/ 214 h 307"/>
                <a:gd name="T70" fmla="*/ 208 w 347"/>
                <a:gd name="T71" fmla="*/ 213 h 307"/>
                <a:gd name="T72" fmla="*/ 215 w 347"/>
                <a:gd name="T73" fmla="*/ 216 h 307"/>
                <a:gd name="T74" fmla="*/ 227 w 347"/>
                <a:gd name="T75" fmla="*/ 237 h 307"/>
                <a:gd name="T76" fmla="*/ 258 w 347"/>
                <a:gd name="T77" fmla="*/ 257 h 307"/>
                <a:gd name="T78" fmla="*/ 273 w 347"/>
                <a:gd name="T79" fmla="*/ 255 h 307"/>
                <a:gd name="T80" fmla="*/ 284 w 347"/>
                <a:gd name="T81" fmla="*/ 260 h 307"/>
                <a:gd name="T82" fmla="*/ 313 w 347"/>
                <a:gd name="T83" fmla="*/ 247 h 307"/>
                <a:gd name="T84" fmla="*/ 331 w 347"/>
                <a:gd name="T85" fmla="*/ 199 h 307"/>
                <a:gd name="T86" fmla="*/ 343 w 347"/>
                <a:gd name="T87" fmla="*/ 170 h 307"/>
                <a:gd name="T88" fmla="*/ 157 w 347"/>
                <a:gd name="T89" fmla="*/ 8 h 307"/>
                <a:gd name="T90" fmla="*/ 199 w 347"/>
                <a:gd name="T91" fmla="*/ 229 h 307"/>
                <a:gd name="T92" fmla="*/ 283 w 347"/>
                <a:gd name="T93" fmla="*/ 281 h 307"/>
                <a:gd name="T94" fmla="*/ 284 w 347"/>
                <a:gd name="T95" fmla="*/ 307 h 307"/>
                <a:gd name="T96" fmla="*/ 296 w 347"/>
                <a:gd name="T97" fmla="*/ 300 h 307"/>
                <a:gd name="T98" fmla="*/ 283 w 347"/>
                <a:gd name="T99" fmla="*/ 28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" h="307">
                  <a:moveTo>
                    <a:pt x="344" y="154"/>
                  </a:moveTo>
                  <a:cubicBezTo>
                    <a:pt x="346" y="153"/>
                    <a:pt x="343" y="147"/>
                    <a:pt x="342" y="148"/>
                  </a:cubicBezTo>
                  <a:cubicBezTo>
                    <a:pt x="341" y="149"/>
                    <a:pt x="341" y="139"/>
                    <a:pt x="342" y="134"/>
                  </a:cubicBezTo>
                  <a:cubicBezTo>
                    <a:pt x="343" y="130"/>
                    <a:pt x="342" y="130"/>
                    <a:pt x="340" y="133"/>
                  </a:cubicBezTo>
                  <a:cubicBezTo>
                    <a:pt x="337" y="135"/>
                    <a:pt x="335" y="128"/>
                    <a:pt x="334" y="126"/>
                  </a:cubicBezTo>
                  <a:cubicBezTo>
                    <a:pt x="334" y="124"/>
                    <a:pt x="331" y="119"/>
                    <a:pt x="328" y="120"/>
                  </a:cubicBezTo>
                  <a:cubicBezTo>
                    <a:pt x="324" y="120"/>
                    <a:pt x="326" y="115"/>
                    <a:pt x="323" y="116"/>
                  </a:cubicBezTo>
                  <a:cubicBezTo>
                    <a:pt x="320" y="116"/>
                    <a:pt x="320" y="111"/>
                    <a:pt x="320" y="107"/>
                  </a:cubicBezTo>
                  <a:cubicBezTo>
                    <a:pt x="321" y="102"/>
                    <a:pt x="318" y="106"/>
                    <a:pt x="317" y="104"/>
                  </a:cubicBezTo>
                  <a:cubicBezTo>
                    <a:pt x="316" y="102"/>
                    <a:pt x="314" y="104"/>
                    <a:pt x="312" y="105"/>
                  </a:cubicBezTo>
                  <a:cubicBezTo>
                    <a:pt x="310" y="105"/>
                    <a:pt x="310" y="101"/>
                    <a:pt x="310" y="99"/>
                  </a:cubicBezTo>
                  <a:cubicBezTo>
                    <a:pt x="311" y="97"/>
                    <a:pt x="310" y="95"/>
                    <a:pt x="307" y="93"/>
                  </a:cubicBezTo>
                  <a:cubicBezTo>
                    <a:pt x="304" y="91"/>
                    <a:pt x="304" y="89"/>
                    <a:pt x="304" y="86"/>
                  </a:cubicBezTo>
                  <a:cubicBezTo>
                    <a:pt x="304" y="84"/>
                    <a:pt x="288" y="76"/>
                    <a:pt x="285" y="75"/>
                  </a:cubicBezTo>
                  <a:cubicBezTo>
                    <a:pt x="281" y="74"/>
                    <a:pt x="284" y="71"/>
                    <a:pt x="283" y="69"/>
                  </a:cubicBezTo>
                  <a:cubicBezTo>
                    <a:pt x="281" y="68"/>
                    <a:pt x="281" y="63"/>
                    <a:pt x="281" y="59"/>
                  </a:cubicBezTo>
                  <a:cubicBezTo>
                    <a:pt x="281" y="55"/>
                    <a:pt x="275" y="54"/>
                    <a:pt x="276" y="50"/>
                  </a:cubicBezTo>
                  <a:cubicBezTo>
                    <a:pt x="276" y="47"/>
                    <a:pt x="274" y="44"/>
                    <a:pt x="275" y="40"/>
                  </a:cubicBezTo>
                  <a:cubicBezTo>
                    <a:pt x="275" y="36"/>
                    <a:pt x="269" y="35"/>
                    <a:pt x="269" y="33"/>
                  </a:cubicBezTo>
                  <a:cubicBezTo>
                    <a:pt x="269" y="31"/>
                    <a:pt x="266" y="33"/>
                    <a:pt x="262" y="33"/>
                  </a:cubicBezTo>
                  <a:cubicBezTo>
                    <a:pt x="259" y="34"/>
                    <a:pt x="259" y="29"/>
                    <a:pt x="260" y="25"/>
                  </a:cubicBezTo>
                  <a:cubicBezTo>
                    <a:pt x="260" y="21"/>
                    <a:pt x="258" y="14"/>
                    <a:pt x="256" y="12"/>
                  </a:cubicBezTo>
                  <a:cubicBezTo>
                    <a:pt x="253" y="9"/>
                    <a:pt x="253" y="2"/>
                    <a:pt x="252" y="1"/>
                  </a:cubicBezTo>
                  <a:cubicBezTo>
                    <a:pt x="250" y="0"/>
                    <a:pt x="246" y="5"/>
                    <a:pt x="246" y="7"/>
                  </a:cubicBezTo>
                  <a:cubicBezTo>
                    <a:pt x="247" y="10"/>
                    <a:pt x="246" y="13"/>
                    <a:pt x="244" y="14"/>
                  </a:cubicBezTo>
                  <a:cubicBezTo>
                    <a:pt x="243" y="16"/>
                    <a:pt x="245" y="21"/>
                    <a:pt x="243" y="23"/>
                  </a:cubicBezTo>
                  <a:cubicBezTo>
                    <a:pt x="241" y="26"/>
                    <a:pt x="243" y="34"/>
                    <a:pt x="242" y="38"/>
                  </a:cubicBezTo>
                  <a:cubicBezTo>
                    <a:pt x="242" y="43"/>
                    <a:pt x="242" y="48"/>
                    <a:pt x="240" y="51"/>
                  </a:cubicBezTo>
                  <a:cubicBezTo>
                    <a:pt x="238" y="54"/>
                    <a:pt x="237" y="60"/>
                    <a:pt x="233" y="61"/>
                  </a:cubicBezTo>
                  <a:cubicBezTo>
                    <a:pt x="228" y="63"/>
                    <a:pt x="222" y="59"/>
                    <a:pt x="222" y="57"/>
                  </a:cubicBezTo>
                  <a:cubicBezTo>
                    <a:pt x="223" y="54"/>
                    <a:pt x="218" y="53"/>
                    <a:pt x="215" y="53"/>
                  </a:cubicBezTo>
                  <a:cubicBezTo>
                    <a:pt x="212" y="54"/>
                    <a:pt x="211" y="50"/>
                    <a:pt x="207" y="47"/>
                  </a:cubicBezTo>
                  <a:cubicBezTo>
                    <a:pt x="203" y="44"/>
                    <a:pt x="199" y="48"/>
                    <a:pt x="198" y="44"/>
                  </a:cubicBezTo>
                  <a:cubicBezTo>
                    <a:pt x="197" y="40"/>
                    <a:pt x="196" y="40"/>
                    <a:pt x="193" y="37"/>
                  </a:cubicBezTo>
                  <a:cubicBezTo>
                    <a:pt x="190" y="35"/>
                    <a:pt x="191" y="35"/>
                    <a:pt x="193" y="33"/>
                  </a:cubicBezTo>
                  <a:cubicBezTo>
                    <a:pt x="196" y="31"/>
                    <a:pt x="196" y="29"/>
                    <a:pt x="194" y="26"/>
                  </a:cubicBezTo>
                  <a:cubicBezTo>
                    <a:pt x="193" y="24"/>
                    <a:pt x="196" y="24"/>
                    <a:pt x="199" y="22"/>
                  </a:cubicBezTo>
                  <a:cubicBezTo>
                    <a:pt x="203" y="20"/>
                    <a:pt x="199" y="18"/>
                    <a:pt x="202" y="17"/>
                  </a:cubicBezTo>
                  <a:cubicBezTo>
                    <a:pt x="205" y="16"/>
                    <a:pt x="203" y="13"/>
                    <a:pt x="200" y="13"/>
                  </a:cubicBezTo>
                  <a:cubicBezTo>
                    <a:pt x="197" y="12"/>
                    <a:pt x="198" y="16"/>
                    <a:pt x="197" y="16"/>
                  </a:cubicBezTo>
                  <a:cubicBezTo>
                    <a:pt x="196" y="16"/>
                    <a:pt x="195" y="11"/>
                    <a:pt x="194" y="12"/>
                  </a:cubicBezTo>
                  <a:cubicBezTo>
                    <a:pt x="193" y="12"/>
                    <a:pt x="190" y="17"/>
                    <a:pt x="188" y="14"/>
                  </a:cubicBezTo>
                  <a:cubicBezTo>
                    <a:pt x="186" y="12"/>
                    <a:pt x="175" y="10"/>
                    <a:pt x="171" y="9"/>
                  </a:cubicBezTo>
                  <a:cubicBezTo>
                    <a:pt x="167" y="9"/>
                    <a:pt x="166" y="3"/>
                    <a:pt x="163" y="4"/>
                  </a:cubicBezTo>
                  <a:cubicBezTo>
                    <a:pt x="161" y="5"/>
                    <a:pt x="164" y="7"/>
                    <a:pt x="167" y="10"/>
                  </a:cubicBezTo>
                  <a:cubicBezTo>
                    <a:pt x="169" y="13"/>
                    <a:pt x="157" y="15"/>
                    <a:pt x="154" y="14"/>
                  </a:cubicBezTo>
                  <a:cubicBezTo>
                    <a:pt x="150" y="13"/>
                    <a:pt x="154" y="16"/>
                    <a:pt x="151" y="16"/>
                  </a:cubicBezTo>
                  <a:cubicBezTo>
                    <a:pt x="148" y="16"/>
                    <a:pt x="148" y="21"/>
                    <a:pt x="145" y="24"/>
                  </a:cubicBezTo>
                  <a:cubicBezTo>
                    <a:pt x="143" y="26"/>
                    <a:pt x="145" y="28"/>
                    <a:pt x="142" y="30"/>
                  </a:cubicBezTo>
                  <a:cubicBezTo>
                    <a:pt x="139" y="32"/>
                    <a:pt x="139" y="34"/>
                    <a:pt x="142" y="37"/>
                  </a:cubicBezTo>
                  <a:cubicBezTo>
                    <a:pt x="146" y="41"/>
                    <a:pt x="141" y="41"/>
                    <a:pt x="138" y="38"/>
                  </a:cubicBezTo>
                  <a:cubicBezTo>
                    <a:pt x="135" y="35"/>
                    <a:pt x="132" y="35"/>
                    <a:pt x="133" y="38"/>
                  </a:cubicBezTo>
                  <a:cubicBezTo>
                    <a:pt x="133" y="42"/>
                    <a:pt x="129" y="40"/>
                    <a:pt x="130" y="37"/>
                  </a:cubicBezTo>
                  <a:cubicBezTo>
                    <a:pt x="130" y="33"/>
                    <a:pt x="126" y="35"/>
                    <a:pt x="125" y="33"/>
                  </a:cubicBezTo>
                  <a:cubicBezTo>
                    <a:pt x="124" y="31"/>
                    <a:pt x="120" y="27"/>
                    <a:pt x="118" y="27"/>
                  </a:cubicBezTo>
                  <a:cubicBezTo>
                    <a:pt x="116" y="28"/>
                    <a:pt x="116" y="30"/>
                    <a:pt x="113" y="30"/>
                  </a:cubicBezTo>
                  <a:cubicBezTo>
                    <a:pt x="111" y="30"/>
                    <a:pt x="110" y="31"/>
                    <a:pt x="111" y="34"/>
                  </a:cubicBezTo>
                  <a:cubicBezTo>
                    <a:pt x="111" y="37"/>
                    <a:pt x="107" y="34"/>
                    <a:pt x="104" y="34"/>
                  </a:cubicBezTo>
                  <a:cubicBezTo>
                    <a:pt x="101" y="35"/>
                    <a:pt x="104" y="38"/>
                    <a:pt x="103" y="38"/>
                  </a:cubicBezTo>
                  <a:cubicBezTo>
                    <a:pt x="101" y="38"/>
                    <a:pt x="101" y="41"/>
                    <a:pt x="99" y="41"/>
                  </a:cubicBezTo>
                  <a:cubicBezTo>
                    <a:pt x="96" y="41"/>
                    <a:pt x="97" y="46"/>
                    <a:pt x="97" y="49"/>
                  </a:cubicBezTo>
                  <a:cubicBezTo>
                    <a:pt x="97" y="52"/>
                    <a:pt x="93" y="48"/>
                    <a:pt x="91" y="48"/>
                  </a:cubicBezTo>
                  <a:cubicBezTo>
                    <a:pt x="88" y="49"/>
                    <a:pt x="91" y="52"/>
                    <a:pt x="92" y="55"/>
                  </a:cubicBezTo>
                  <a:cubicBezTo>
                    <a:pt x="93" y="58"/>
                    <a:pt x="91" y="58"/>
                    <a:pt x="89" y="59"/>
                  </a:cubicBezTo>
                  <a:cubicBezTo>
                    <a:pt x="88" y="60"/>
                    <a:pt x="86" y="56"/>
                    <a:pt x="86" y="53"/>
                  </a:cubicBezTo>
                  <a:cubicBezTo>
                    <a:pt x="86" y="50"/>
                    <a:pt x="83" y="53"/>
                    <a:pt x="80" y="56"/>
                  </a:cubicBezTo>
                  <a:cubicBezTo>
                    <a:pt x="76" y="60"/>
                    <a:pt x="81" y="65"/>
                    <a:pt x="79" y="66"/>
                  </a:cubicBezTo>
                  <a:cubicBezTo>
                    <a:pt x="78" y="67"/>
                    <a:pt x="71" y="73"/>
                    <a:pt x="67" y="78"/>
                  </a:cubicBezTo>
                  <a:cubicBezTo>
                    <a:pt x="63" y="83"/>
                    <a:pt x="55" y="80"/>
                    <a:pt x="52" y="82"/>
                  </a:cubicBezTo>
                  <a:cubicBezTo>
                    <a:pt x="50" y="84"/>
                    <a:pt x="47" y="83"/>
                    <a:pt x="44" y="85"/>
                  </a:cubicBezTo>
                  <a:cubicBezTo>
                    <a:pt x="42" y="87"/>
                    <a:pt x="37" y="91"/>
                    <a:pt x="36" y="88"/>
                  </a:cubicBezTo>
                  <a:cubicBezTo>
                    <a:pt x="36" y="86"/>
                    <a:pt x="29" y="88"/>
                    <a:pt x="26" y="91"/>
                  </a:cubicBezTo>
                  <a:cubicBezTo>
                    <a:pt x="23" y="94"/>
                    <a:pt x="19" y="96"/>
                    <a:pt x="16" y="96"/>
                  </a:cubicBezTo>
                  <a:cubicBezTo>
                    <a:pt x="12" y="97"/>
                    <a:pt x="12" y="102"/>
                    <a:pt x="11" y="103"/>
                  </a:cubicBezTo>
                  <a:cubicBezTo>
                    <a:pt x="10" y="104"/>
                    <a:pt x="10" y="99"/>
                    <a:pt x="10" y="97"/>
                  </a:cubicBezTo>
                  <a:cubicBezTo>
                    <a:pt x="10" y="96"/>
                    <a:pt x="7" y="100"/>
                    <a:pt x="6" y="104"/>
                  </a:cubicBezTo>
                  <a:cubicBezTo>
                    <a:pt x="5" y="107"/>
                    <a:pt x="9" y="109"/>
                    <a:pt x="6" y="113"/>
                  </a:cubicBezTo>
                  <a:cubicBezTo>
                    <a:pt x="3" y="117"/>
                    <a:pt x="1" y="121"/>
                    <a:pt x="5" y="127"/>
                  </a:cubicBezTo>
                  <a:cubicBezTo>
                    <a:pt x="9" y="132"/>
                    <a:pt x="11" y="135"/>
                    <a:pt x="10" y="138"/>
                  </a:cubicBezTo>
                  <a:cubicBezTo>
                    <a:pt x="8" y="140"/>
                    <a:pt x="5" y="133"/>
                    <a:pt x="5" y="133"/>
                  </a:cubicBezTo>
                  <a:cubicBezTo>
                    <a:pt x="4" y="134"/>
                    <a:pt x="8" y="138"/>
                    <a:pt x="7" y="139"/>
                  </a:cubicBezTo>
                  <a:cubicBezTo>
                    <a:pt x="6" y="141"/>
                    <a:pt x="2" y="133"/>
                    <a:pt x="1" y="135"/>
                  </a:cubicBezTo>
                  <a:cubicBezTo>
                    <a:pt x="0" y="137"/>
                    <a:pt x="9" y="149"/>
                    <a:pt x="10" y="154"/>
                  </a:cubicBezTo>
                  <a:cubicBezTo>
                    <a:pt x="10" y="159"/>
                    <a:pt x="17" y="163"/>
                    <a:pt x="17" y="170"/>
                  </a:cubicBezTo>
                  <a:cubicBezTo>
                    <a:pt x="16" y="177"/>
                    <a:pt x="23" y="187"/>
                    <a:pt x="24" y="189"/>
                  </a:cubicBezTo>
                  <a:cubicBezTo>
                    <a:pt x="25" y="191"/>
                    <a:pt x="22" y="195"/>
                    <a:pt x="22" y="200"/>
                  </a:cubicBezTo>
                  <a:cubicBezTo>
                    <a:pt x="23" y="205"/>
                    <a:pt x="21" y="207"/>
                    <a:pt x="17" y="207"/>
                  </a:cubicBezTo>
                  <a:cubicBezTo>
                    <a:pt x="14" y="207"/>
                    <a:pt x="16" y="212"/>
                    <a:pt x="20" y="213"/>
                  </a:cubicBezTo>
                  <a:cubicBezTo>
                    <a:pt x="23" y="213"/>
                    <a:pt x="22" y="216"/>
                    <a:pt x="26" y="218"/>
                  </a:cubicBezTo>
                  <a:cubicBezTo>
                    <a:pt x="30" y="221"/>
                    <a:pt x="39" y="220"/>
                    <a:pt x="42" y="220"/>
                  </a:cubicBezTo>
                  <a:cubicBezTo>
                    <a:pt x="45" y="220"/>
                    <a:pt x="46" y="215"/>
                    <a:pt x="51" y="215"/>
                  </a:cubicBezTo>
                  <a:cubicBezTo>
                    <a:pt x="55" y="215"/>
                    <a:pt x="55" y="213"/>
                    <a:pt x="57" y="211"/>
                  </a:cubicBezTo>
                  <a:cubicBezTo>
                    <a:pt x="59" y="208"/>
                    <a:pt x="68" y="209"/>
                    <a:pt x="78" y="209"/>
                  </a:cubicBezTo>
                  <a:cubicBezTo>
                    <a:pt x="88" y="210"/>
                    <a:pt x="92" y="207"/>
                    <a:pt x="94" y="203"/>
                  </a:cubicBezTo>
                  <a:cubicBezTo>
                    <a:pt x="95" y="199"/>
                    <a:pt x="102" y="199"/>
                    <a:pt x="105" y="197"/>
                  </a:cubicBezTo>
                  <a:cubicBezTo>
                    <a:pt x="108" y="194"/>
                    <a:pt x="110" y="194"/>
                    <a:pt x="118" y="194"/>
                  </a:cubicBezTo>
                  <a:cubicBezTo>
                    <a:pt x="125" y="195"/>
                    <a:pt x="132" y="191"/>
                    <a:pt x="136" y="189"/>
                  </a:cubicBezTo>
                  <a:cubicBezTo>
                    <a:pt x="141" y="187"/>
                    <a:pt x="150" y="188"/>
                    <a:pt x="154" y="186"/>
                  </a:cubicBezTo>
                  <a:cubicBezTo>
                    <a:pt x="159" y="185"/>
                    <a:pt x="159" y="192"/>
                    <a:pt x="164" y="192"/>
                  </a:cubicBezTo>
                  <a:cubicBezTo>
                    <a:pt x="169" y="191"/>
                    <a:pt x="172" y="193"/>
                    <a:pt x="174" y="193"/>
                  </a:cubicBezTo>
                  <a:cubicBezTo>
                    <a:pt x="177" y="193"/>
                    <a:pt x="177" y="195"/>
                    <a:pt x="179" y="195"/>
                  </a:cubicBezTo>
                  <a:cubicBezTo>
                    <a:pt x="182" y="196"/>
                    <a:pt x="181" y="198"/>
                    <a:pt x="180" y="200"/>
                  </a:cubicBezTo>
                  <a:cubicBezTo>
                    <a:pt x="178" y="203"/>
                    <a:pt x="184" y="203"/>
                    <a:pt x="187" y="208"/>
                  </a:cubicBezTo>
                  <a:cubicBezTo>
                    <a:pt x="191" y="212"/>
                    <a:pt x="187" y="213"/>
                    <a:pt x="189" y="217"/>
                  </a:cubicBezTo>
                  <a:cubicBezTo>
                    <a:pt x="191" y="221"/>
                    <a:pt x="192" y="220"/>
                    <a:pt x="196" y="214"/>
                  </a:cubicBezTo>
                  <a:cubicBezTo>
                    <a:pt x="200" y="209"/>
                    <a:pt x="204" y="213"/>
                    <a:pt x="205" y="208"/>
                  </a:cubicBezTo>
                  <a:cubicBezTo>
                    <a:pt x="205" y="204"/>
                    <a:pt x="209" y="198"/>
                    <a:pt x="212" y="201"/>
                  </a:cubicBezTo>
                  <a:cubicBezTo>
                    <a:pt x="214" y="203"/>
                    <a:pt x="210" y="204"/>
                    <a:pt x="208" y="213"/>
                  </a:cubicBezTo>
                  <a:cubicBezTo>
                    <a:pt x="206" y="221"/>
                    <a:pt x="203" y="217"/>
                    <a:pt x="203" y="219"/>
                  </a:cubicBezTo>
                  <a:cubicBezTo>
                    <a:pt x="202" y="222"/>
                    <a:pt x="211" y="223"/>
                    <a:pt x="211" y="218"/>
                  </a:cubicBezTo>
                  <a:cubicBezTo>
                    <a:pt x="211" y="214"/>
                    <a:pt x="212" y="212"/>
                    <a:pt x="215" y="216"/>
                  </a:cubicBezTo>
                  <a:cubicBezTo>
                    <a:pt x="219" y="220"/>
                    <a:pt x="213" y="223"/>
                    <a:pt x="214" y="225"/>
                  </a:cubicBezTo>
                  <a:cubicBezTo>
                    <a:pt x="215" y="227"/>
                    <a:pt x="219" y="225"/>
                    <a:pt x="220" y="225"/>
                  </a:cubicBezTo>
                  <a:cubicBezTo>
                    <a:pt x="224" y="225"/>
                    <a:pt x="228" y="233"/>
                    <a:pt x="227" y="237"/>
                  </a:cubicBezTo>
                  <a:cubicBezTo>
                    <a:pt x="227" y="240"/>
                    <a:pt x="226" y="244"/>
                    <a:pt x="232" y="247"/>
                  </a:cubicBezTo>
                  <a:cubicBezTo>
                    <a:pt x="238" y="251"/>
                    <a:pt x="236" y="251"/>
                    <a:pt x="241" y="251"/>
                  </a:cubicBezTo>
                  <a:cubicBezTo>
                    <a:pt x="245" y="251"/>
                    <a:pt x="255" y="255"/>
                    <a:pt x="258" y="257"/>
                  </a:cubicBezTo>
                  <a:cubicBezTo>
                    <a:pt x="260" y="259"/>
                    <a:pt x="267" y="255"/>
                    <a:pt x="268" y="251"/>
                  </a:cubicBezTo>
                  <a:cubicBezTo>
                    <a:pt x="269" y="246"/>
                    <a:pt x="274" y="251"/>
                    <a:pt x="272" y="252"/>
                  </a:cubicBezTo>
                  <a:cubicBezTo>
                    <a:pt x="269" y="254"/>
                    <a:pt x="273" y="257"/>
                    <a:pt x="273" y="255"/>
                  </a:cubicBezTo>
                  <a:cubicBezTo>
                    <a:pt x="273" y="252"/>
                    <a:pt x="275" y="250"/>
                    <a:pt x="275" y="253"/>
                  </a:cubicBezTo>
                  <a:cubicBezTo>
                    <a:pt x="276" y="256"/>
                    <a:pt x="280" y="256"/>
                    <a:pt x="281" y="258"/>
                  </a:cubicBezTo>
                  <a:cubicBezTo>
                    <a:pt x="282" y="260"/>
                    <a:pt x="284" y="262"/>
                    <a:pt x="284" y="260"/>
                  </a:cubicBezTo>
                  <a:cubicBezTo>
                    <a:pt x="284" y="258"/>
                    <a:pt x="285" y="257"/>
                    <a:pt x="288" y="256"/>
                  </a:cubicBezTo>
                  <a:cubicBezTo>
                    <a:pt x="291" y="254"/>
                    <a:pt x="292" y="252"/>
                    <a:pt x="296" y="250"/>
                  </a:cubicBezTo>
                  <a:cubicBezTo>
                    <a:pt x="299" y="247"/>
                    <a:pt x="312" y="247"/>
                    <a:pt x="313" y="247"/>
                  </a:cubicBezTo>
                  <a:cubicBezTo>
                    <a:pt x="314" y="247"/>
                    <a:pt x="315" y="235"/>
                    <a:pt x="316" y="230"/>
                  </a:cubicBezTo>
                  <a:cubicBezTo>
                    <a:pt x="317" y="224"/>
                    <a:pt x="322" y="223"/>
                    <a:pt x="322" y="217"/>
                  </a:cubicBezTo>
                  <a:cubicBezTo>
                    <a:pt x="323" y="211"/>
                    <a:pt x="330" y="199"/>
                    <a:pt x="331" y="199"/>
                  </a:cubicBezTo>
                  <a:cubicBezTo>
                    <a:pt x="333" y="198"/>
                    <a:pt x="336" y="196"/>
                    <a:pt x="336" y="193"/>
                  </a:cubicBezTo>
                  <a:cubicBezTo>
                    <a:pt x="337" y="189"/>
                    <a:pt x="341" y="185"/>
                    <a:pt x="341" y="181"/>
                  </a:cubicBezTo>
                  <a:cubicBezTo>
                    <a:pt x="341" y="177"/>
                    <a:pt x="343" y="172"/>
                    <a:pt x="343" y="170"/>
                  </a:cubicBezTo>
                  <a:cubicBezTo>
                    <a:pt x="343" y="169"/>
                    <a:pt x="341" y="165"/>
                    <a:pt x="344" y="162"/>
                  </a:cubicBezTo>
                  <a:cubicBezTo>
                    <a:pt x="347" y="159"/>
                    <a:pt x="343" y="155"/>
                    <a:pt x="344" y="154"/>
                  </a:cubicBezTo>
                  <a:close/>
                  <a:moveTo>
                    <a:pt x="157" y="8"/>
                  </a:moveTo>
                  <a:cubicBezTo>
                    <a:pt x="157" y="6"/>
                    <a:pt x="143" y="9"/>
                    <a:pt x="146" y="11"/>
                  </a:cubicBezTo>
                  <a:cubicBezTo>
                    <a:pt x="148" y="12"/>
                    <a:pt x="157" y="10"/>
                    <a:pt x="157" y="8"/>
                  </a:cubicBezTo>
                  <a:close/>
                  <a:moveTo>
                    <a:pt x="199" y="229"/>
                  </a:moveTo>
                  <a:cubicBezTo>
                    <a:pt x="201" y="231"/>
                    <a:pt x="208" y="231"/>
                    <a:pt x="209" y="228"/>
                  </a:cubicBezTo>
                  <a:cubicBezTo>
                    <a:pt x="210" y="225"/>
                    <a:pt x="197" y="228"/>
                    <a:pt x="199" y="229"/>
                  </a:cubicBezTo>
                  <a:close/>
                  <a:moveTo>
                    <a:pt x="283" y="281"/>
                  </a:moveTo>
                  <a:cubicBezTo>
                    <a:pt x="278" y="282"/>
                    <a:pt x="271" y="277"/>
                    <a:pt x="269" y="277"/>
                  </a:cubicBezTo>
                  <a:cubicBezTo>
                    <a:pt x="267" y="278"/>
                    <a:pt x="276" y="290"/>
                    <a:pt x="273" y="294"/>
                  </a:cubicBezTo>
                  <a:cubicBezTo>
                    <a:pt x="270" y="297"/>
                    <a:pt x="281" y="306"/>
                    <a:pt x="284" y="307"/>
                  </a:cubicBezTo>
                  <a:cubicBezTo>
                    <a:pt x="288" y="307"/>
                    <a:pt x="286" y="303"/>
                    <a:pt x="289" y="304"/>
                  </a:cubicBezTo>
                  <a:cubicBezTo>
                    <a:pt x="291" y="304"/>
                    <a:pt x="290" y="301"/>
                    <a:pt x="291" y="299"/>
                  </a:cubicBezTo>
                  <a:cubicBezTo>
                    <a:pt x="291" y="297"/>
                    <a:pt x="294" y="301"/>
                    <a:pt x="296" y="300"/>
                  </a:cubicBezTo>
                  <a:cubicBezTo>
                    <a:pt x="298" y="299"/>
                    <a:pt x="295" y="291"/>
                    <a:pt x="298" y="291"/>
                  </a:cubicBezTo>
                  <a:cubicBezTo>
                    <a:pt x="301" y="291"/>
                    <a:pt x="299" y="281"/>
                    <a:pt x="298" y="278"/>
                  </a:cubicBezTo>
                  <a:cubicBezTo>
                    <a:pt x="297" y="275"/>
                    <a:pt x="289" y="281"/>
                    <a:pt x="283" y="28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89" name="Freeform 162">
              <a:extLst>
                <a:ext uri="{FF2B5EF4-FFF2-40B4-BE49-F238E27FC236}">
                  <a16:creationId xmlns:a16="http://schemas.microsoft.com/office/drawing/2014/main" id="{1BF1DDEE-EE43-8EB7-9F33-2A27E627A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7241" y="1645975"/>
              <a:ext cx="3731800" cy="1637782"/>
            </a:xfrm>
            <a:custGeom>
              <a:avLst/>
              <a:gdLst>
                <a:gd name="T0" fmla="*/ 378 w 1439"/>
                <a:gd name="T1" fmla="*/ 11 h 552"/>
                <a:gd name="T2" fmla="*/ 639 w 1439"/>
                <a:gd name="T3" fmla="*/ 5 h 552"/>
                <a:gd name="T4" fmla="*/ 503 w 1439"/>
                <a:gd name="T5" fmla="*/ 158 h 552"/>
                <a:gd name="T6" fmla="*/ 694 w 1439"/>
                <a:gd name="T7" fmla="*/ 52 h 552"/>
                <a:gd name="T8" fmla="*/ 1050 w 1439"/>
                <a:gd name="T9" fmla="*/ 116 h 552"/>
                <a:gd name="T10" fmla="*/ 1103 w 1439"/>
                <a:gd name="T11" fmla="*/ 123 h 552"/>
                <a:gd name="T12" fmla="*/ 1028 w 1439"/>
                <a:gd name="T13" fmla="*/ 446 h 552"/>
                <a:gd name="T14" fmla="*/ 255 w 1439"/>
                <a:gd name="T15" fmla="*/ 23 h 552"/>
                <a:gd name="T16" fmla="*/ 1395 w 1439"/>
                <a:gd name="T17" fmla="*/ 253 h 552"/>
                <a:gd name="T18" fmla="*/ 1250 w 1439"/>
                <a:gd name="T19" fmla="*/ 212 h 552"/>
                <a:gd name="T20" fmla="*/ 1113 w 1439"/>
                <a:gd name="T21" fmla="*/ 185 h 552"/>
                <a:gd name="T22" fmla="*/ 1019 w 1439"/>
                <a:gd name="T23" fmla="*/ 157 h 552"/>
                <a:gd name="T24" fmla="*/ 945 w 1439"/>
                <a:gd name="T25" fmla="*/ 176 h 552"/>
                <a:gd name="T26" fmla="*/ 884 w 1439"/>
                <a:gd name="T27" fmla="*/ 145 h 552"/>
                <a:gd name="T28" fmla="*/ 783 w 1439"/>
                <a:gd name="T29" fmla="*/ 143 h 552"/>
                <a:gd name="T30" fmla="*/ 772 w 1439"/>
                <a:gd name="T31" fmla="*/ 123 h 552"/>
                <a:gd name="T32" fmla="*/ 732 w 1439"/>
                <a:gd name="T33" fmla="*/ 88 h 552"/>
                <a:gd name="T34" fmla="*/ 660 w 1439"/>
                <a:gd name="T35" fmla="*/ 100 h 552"/>
                <a:gd name="T36" fmla="*/ 572 w 1439"/>
                <a:gd name="T37" fmla="*/ 120 h 552"/>
                <a:gd name="T38" fmla="*/ 544 w 1439"/>
                <a:gd name="T39" fmla="*/ 144 h 552"/>
                <a:gd name="T40" fmla="*/ 501 w 1439"/>
                <a:gd name="T41" fmla="*/ 186 h 552"/>
                <a:gd name="T42" fmla="*/ 477 w 1439"/>
                <a:gd name="T43" fmla="*/ 214 h 552"/>
                <a:gd name="T44" fmla="*/ 442 w 1439"/>
                <a:gd name="T45" fmla="*/ 255 h 552"/>
                <a:gd name="T46" fmla="*/ 458 w 1439"/>
                <a:gd name="T47" fmla="*/ 223 h 552"/>
                <a:gd name="T48" fmla="*/ 405 w 1439"/>
                <a:gd name="T49" fmla="*/ 196 h 552"/>
                <a:gd name="T50" fmla="*/ 342 w 1439"/>
                <a:gd name="T51" fmla="*/ 205 h 552"/>
                <a:gd name="T52" fmla="*/ 281 w 1439"/>
                <a:gd name="T53" fmla="*/ 221 h 552"/>
                <a:gd name="T54" fmla="*/ 205 w 1439"/>
                <a:gd name="T55" fmla="*/ 224 h 552"/>
                <a:gd name="T56" fmla="*/ 157 w 1439"/>
                <a:gd name="T57" fmla="*/ 275 h 552"/>
                <a:gd name="T58" fmla="*/ 108 w 1439"/>
                <a:gd name="T59" fmla="*/ 244 h 552"/>
                <a:gd name="T60" fmla="*/ 112 w 1439"/>
                <a:gd name="T61" fmla="*/ 209 h 552"/>
                <a:gd name="T62" fmla="*/ 82 w 1439"/>
                <a:gd name="T63" fmla="*/ 241 h 552"/>
                <a:gd name="T64" fmla="*/ 74 w 1439"/>
                <a:gd name="T65" fmla="*/ 330 h 552"/>
                <a:gd name="T66" fmla="*/ 77 w 1439"/>
                <a:gd name="T67" fmla="*/ 388 h 552"/>
                <a:gd name="T68" fmla="*/ 120 w 1439"/>
                <a:gd name="T69" fmla="*/ 432 h 552"/>
                <a:gd name="T70" fmla="*/ 168 w 1439"/>
                <a:gd name="T71" fmla="*/ 472 h 552"/>
                <a:gd name="T72" fmla="*/ 172 w 1439"/>
                <a:gd name="T73" fmla="*/ 526 h 552"/>
                <a:gd name="T74" fmla="*/ 250 w 1439"/>
                <a:gd name="T75" fmla="*/ 499 h 552"/>
                <a:gd name="T76" fmla="*/ 248 w 1439"/>
                <a:gd name="T77" fmla="*/ 450 h 552"/>
                <a:gd name="T78" fmla="*/ 341 w 1439"/>
                <a:gd name="T79" fmla="*/ 453 h 552"/>
                <a:gd name="T80" fmla="*/ 391 w 1439"/>
                <a:gd name="T81" fmla="*/ 407 h 552"/>
                <a:gd name="T82" fmla="*/ 472 w 1439"/>
                <a:gd name="T83" fmla="*/ 414 h 552"/>
                <a:gd name="T84" fmla="*/ 567 w 1439"/>
                <a:gd name="T85" fmla="*/ 463 h 552"/>
                <a:gd name="T86" fmla="*/ 654 w 1439"/>
                <a:gd name="T87" fmla="*/ 453 h 552"/>
                <a:gd name="T88" fmla="*/ 729 w 1439"/>
                <a:gd name="T89" fmla="*/ 458 h 552"/>
                <a:gd name="T90" fmla="*/ 842 w 1439"/>
                <a:gd name="T91" fmla="*/ 439 h 552"/>
                <a:gd name="T92" fmla="*/ 930 w 1439"/>
                <a:gd name="T93" fmla="*/ 474 h 552"/>
                <a:gd name="T94" fmla="*/ 941 w 1439"/>
                <a:gd name="T95" fmla="*/ 532 h 552"/>
                <a:gd name="T96" fmla="*/ 1006 w 1439"/>
                <a:gd name="T97" fmla="*/ 412 h 552"/>
                <a:gd name="T98" fmla="*/ 1015 w 1439"/>
                <a:gd name="T99" fmla="*/ 365 h 552"/>
                <a:gd name="T100" fmla="*/ 1129 w 1439"/>
                <a:gd name="T101" fmla="*/ 353 h 552"/>
                <a:gd name="T102" fmla="*/ 1206 w 1439"/>
                <a:gd name="T103" fmla="*/ 313 h 552"/>
                <a:gd name="T104" fmla="*/ 1150 w 1439"/>
                <a:gd name="T105" fmla="*/ 444 h 552"/>
                <a:gd name="T106" fmla="*/ 1205 w 1439"/>
                <a:gd name="T107" fmla="*/ 369 h 552"/>
                <a:gd name="T108" fmla="*/ 1293 w 1439"/>
                <a:gd name="T109" fmla="*/ 324 h 552"/>
                <a:gd name="T110" fmla="*/ 1353 w 1439"/>
                <a:gd name="T111" fmla="*/ 274 h 552"/>
                <a:gd name="T112" fmla="*/ 1411 w 1439"/>
                <a:gd name="T113" fmla="*/ 280 h 552"/>
                <a:gd name="T114" fmla="*/ 740 w 1439"/>
                <a:gd name="T115" fmla="*/ 411 h 552"/>
                <a:gd name="T116" fmla="*/ 289 w 1439"/>
                <a:gd name="T117" fmla="*/ 25 h 552"/>
                <a:gd name="T118" fmla="*/ 295 w 1439"/>
                <a:gd name="T119" fmla="*/ 15 h 552"/>
                <a:gd name="T120" fmla="*/ 314 w 1439"/>
                <a:gd name="T121" fmla="*/ 152 h 552"/>
                <a:gd name="T122" fmla="*/ 314 w 1439"/>
                <a:gd name="T123" fmla="*/ 11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9" h="552">
                  <a:moveTo>
                    <a:pt x="22" y="399"/>
                  </a:moveTo>
                  <a:cubicBezTo>
                    <a:pt x="21" y="399"/>
                    <a:pt x="18" y="398"/>
                    <a:pt x="17" y="397"/>
                  </a:cubicBezTo>
                  <a:cubicBezTo>
                    <a:pt x="16" y="396"/>
                    <a:pt x="14" y="396"/>
                    <a:pt x="12" y="397"/>
                  </a:cubicBezTo>
                  <a:cubicBezTo>
                    <a:pt x="12" y="397"/>
                    <a:pt x="13" y="397"/>
                    <a:pt x="13" y="398"/>
                  </a:cubicBezTo>
                  <a:cubicBezTo>
                    <a:pt x="14" y="400"/>
                    <a:pt x="9" y="400"/>
                    <a:pt x="10" y="402"/>
                  </a:cubicBezTo>
                  <a:cubicBezTo>
                    <a:pt x="12" y="405"/>
                    <a:pt x="6" y="405"/>
                    <a:pt x="6" y="402"/>
                  </a:cubicBezTo>
                  <a:cubicBezTo>
                    <a:pt x="6" y="400"/>
                    <a:pt x="0" y="401"/>
                    <a:pt x="1" y="403"/>
                  </a:cubicBezTo>
                  <a:cubicBezTo>
                    <a:pt x="1" y="403"/>
                    <a:pt x="1" y="404"/>
                    <a:pt x="0" y="405"/>
                  </a:cubicBezTo>
                  <a:cubicBezTo>
                    <a:pt x="2" y="405"/>
                    <a:pt x="4" y="406"/>
                    <a:pt x="4" y="406"/>
                  </a:cubicBezTo>
                  <a:cubicBezTo>
                    <a:pt x="6" y="407"/>
                    <a:pt x="20" y="408"/>
                    <a:pt x="26" y="407"/>
                  </a:cubicBezTo>
                  <a:cubicBezTo>
                    <a:pt x="26" y="406"/>
                    <a:pt x="27" y="403"/>
                    <a:pt x="27" y="402"/>
                  </a:cubicBezTo>
                  <a:cubicBezTo>
                    <a:pt x="27" y="400"/>
                    <a:pt x="23" y="398"/>
                    <a:pt x="22" y="399"/>
                  </a:cubicBezTo>
                  <a:close/>
                  <a:moveTo>
                    <a:pt x="382" y="15"/>
                  </a:moveTo>
                  <a:cubicBezTo>
                    <a:pt x="392" y="14"/>
                    <a:pt x="391" y="9"/>
                    <a:pt x="386" y="8"/>
                  </a:cubicBezTo>
                  <a:cubicBezTo>
                    <a:pt x="381" y="7"/>
                    <a:pt x="381" y="11"/>
                    <a:pt x="378" y="11"/>
                  </a:cubicBezTo>
                  <a:cubicBezTo>
                    <a:pt x="376" y="11"/>
                    <a:pt x="366" y="13"/>
                    <a:pt x="368" y="15"/>
                  </a:cubicBezTo>
                  <a:cubicBezTo>
                    <a:pt x="371" y="17"/>
                    <a:pt x="377" y="16"/>
                    <a:pt x="382" y="15"/>
                  </a:cubicBezTo>
                  <a:close/>
                  <a:moveTo>
                    <a:pt x="430" y="154"/>
                  </a:moveTo>
                  <a:cubicBezTo>
                    <a:pt x="434" y="154"/>
                    <a:pt x="442" y="153"/>
                    <a:pt x="443" y="151"/>
                  </a:cubicBezTo>
                  <a:cubicBezTo>
                    <a:pt x="444" y="149"/>
                    <a:pt x="440" y="147"/>
                    <a:pt x="434" y="147"/>
                  </a:cubicBezTo>
                  <a:cubicBezTo>
                    <a:pt x="428" y="147"/>
                    <a:pt x="427" y="153"/>
                    <a:pt x="430" y="154"/>
                  </a:cubicBezTo>
                  <a:close/>
                  <a:moveTo>
                    <a:pt x="614" y="27"/>
                  </a:moveTo>
                  <a:cubicBezTo>
                    <a:pt x="619" y="29"/>
                    <a:pt x="617" y="30"/>
                    <a:pt x="612" y="30"/>
                  </a:cubicBezTo>
                  <a:cubicBezTo>
                    <a:pt x="607" y="30"/>
                    <a:pt x="603" y="32"/>
                    <a:pt x="606" y="33"/>
                  </a:cubicBezTo>
                  <a:cubicBezTo>
                    <a:pt x="609" y="34"/>
                    <a:pt x="609" y="37"/>
                    <a:pt x="614" y="38"/>
                  </a:cubicBezTo>
                  <a:cubicBezTo>
                    <a:pt x="619" y="39"/>
                    <a:pt x="624" y="35"/>
                    <a:pt x="624" y="32"/>
                  </a:cubicBezTo>
                  <a:cubicBezTo>
                    <a:pt x="623" y="29"/>
                    <a:pt x="642" y="26"/>
                    <a:pt x="647" y="25"/>
                  </a:cubicBezTo>
                  <a:cubicBezTo>
                    <a:pt x="652" y="24"/>
                    <a:pt x="644" y="18"/>
                    <a:pt x="649" y="18"/>
                  </a:cubicBezTo>
                  <a:cubicBezTo>
                    <a:pt x="655" y="17"/>
                    <a:pt x="652" y="15"/>
                    <a:pt x="646" y="14"/>
                  </a:cubicBezTo>
                  <a:cubicBezTo>
                    <a:pt x="639" y="13"/>
                    <a:pt x="642" y="7"/>
                    <a:pt x="639" y="5"/>
                  </a:cubicBezTo>
                  <a:cubicBezTo>
                    <a:pt x="637" y="3"/>
                    <a:pt x="636" y="8"/>
                    <a:pt x="627" y="9"/>
                  </a:cubicBezTo>
                  <a:cubicBezTo>
                    <a:pt x="618" y="11"/>
                    <a:pt x="614" y="13"/>
                    <a:pt x="618" y="15"/>
                  </a:cubicBezTo>
                  <a:cubicBezTo>
                    <a:pt x="621" y="17"/>
                    <a:pt x="618" y="21"/>
                    <a:pt x="614" y="21"/>
                  </a:cubicBezTo>
                  <a:cubicBezTo>
                    <a:pt x="610" y="21"/>
                    <a:pt x="610" y="25"/>
                    <a:pt x="614" y="27"/>
                  </a:cubicBezTo>
                  <a:close/>
                  <a:moveTo>
                    <a:pt x="627" y="34"/>
                  </a:moveTo>
                  <a:cubicBezTo>
                    <a:pt x="627" y="36"/>
                    <a:pt x="619" y="39"/>
                    <a:pt x="622" y="41"/>
                  </a:cubicBezTo>
                  <a:cubicBezTo>
                    <a:pt x="624" y="43"/>
                    <a:pt x="625" y="42"/>
                    <a:pt x="628" y="43"/>
                  </a:cubicBezTo>
                  <a:cubicBezTo>
                    <a:pt x="630" y="43"/>
                    <a:pt x="632" y="50"/>
                    <a:pt x="636" y="49"/>
                  </a:cubicBezTo>
                  <a:cubicBezTo>
                    <a:pt x="641" y="48"/>
                    <a:pt x="653" y="54"/>
                    <a:pt x="660" y="54"/>
                  </a:cubicBezTo>
                  <a:cubicBezTo>
                    <a:pt x="667" y="54"/>
                    <a:pt x="668" y="48"/>
                    <a:pt x="666" y="47"/>
                  </a:cubicBezTo>
                  <a:cubicBezTo>
                    <a:pt x="664" y="47"/>
                    <a:pt x="666" y="44"/>
                    <a:pt x="670" y="38"/>
                  </a:cubicBezTo>
                  <a:cubicBezTo>
                    <a:pt x="673" y="32"/>
                    <a:pt x="657" y="28"/>
                    <a:pt x="657" y="32"/>
                  </a:cubicBezTo>
                  <a:cubicBezTo>
                    <a:pt x="657" y="37"/>
                    <a:pt x="652" y="31"/>
                    <a:pt x="651" y="29"/>
                  </a:cubicBezTo>
                  <a:cubicBezTo>
                    <a:pt x="649" y="26"/>
                    <a:pt x="627" y="31"/>
                    <a:pt x="627" y="34"/>
                  </a:cubicBezTo>
                  <a:close/>
                  <a:moveTo>
                    <a:pt x="503" y="158"/>
                  </a:moveTo>
                  <a:cubicBezTo>
                    <a:pt x="507" y="160"/>
                    <a:pt x="510" y="159"/>
                    <a:pt x="509" y="155"/>
                  </a:cubicBezTo>
                  <a:cubicBezTo>
                    <a:pt x="509" y="151"/>
                    <a:pt x="500" y="156"/>
                    <a:pt x="503" y="158"/>
                  </a:cubicBezTo>
                  <a:close/>
                  <a:moveTo>
                    <a:pt x="608" y="9"/>
                  </a:moveTo>
                  <a:cubicBezTo>
                    <a:pt x="609" y="5"/>
                    <a:pt x="592" y="7"/>
                    <a:pt x="597" y="10"/>
                  </a:cubicBezTo>
                  <a:cubicBezTo>
                    <a:pt x="598" y="12"/>
                    <a:pt x="607" y="13"/>
                    <a:pt x="608" y="9"/>
                  </a:cubicBezTo>
                  <a:close/>
                  <a:moveTo>
                    <a:pt x="1340" y="189"/>
                  </a:moveTo>
                  <a:cubicBezTo>
                    <a:pt x="1345" y="192"/>
                    <a:pt x="1348" y="186"/>
                    <a:pt x="1352" y="189"/>
                  </a:cubicBezTo>
                  <a:cubicBezTo>
                    <a:pt x="1356" y="192"/>
                    <a:pt x="1366" y="188"/>
                    <a:pt x="1370" y="187"/>
                  </a:cubicBezTo>
                  <a:cubicBezTo>
                    <a:pt x="1374" y="186"/>
                    <a:pt x="1372" y="181"/>
                    <a:pt x="1361" y="180"/>
                  </a:cubicBezTo>
                  <a:cubicBezTo>
                    <a:pt x="1350" y="179"/>
                    <a:pt x="1335" y="187"/>
                    <a:pt x="1340" y="189"/>
                  </a:cubicBezTo>
                  <a:close/>
                  <a:moveTo>
                    <a:pt x="666" y="69"/>
                  </a:moveTo>
                  <a:cubicBezTo>
                    <a:pt x="670" y="71"/>
                    <a:pt x="681" y="66"/>
                    <a:pt x="688" y="66"/>
                  </a:cubicBezTo>
                  <a:cubicBezTo>
                    <a:pt x="696" y="67"/>
                    <a:pt x="717" y="61"/>
                    <a:pt x="717" y="57"/>
                  </a:cubicBezTo>
                  <a:cubicBezTo>
                    <a:pt x="718" y="53"/>
                    <a:pt x="710" y="53"/>
                    <a:pt x="706" y="50"/>
                  </a:cubicBezTo>
                  <a:cubicBezTo>
                    <a:pt x="703" y="46"/>
                    <a:pt x="696" y="49"/>
                    <a:pt x="694" y="52"/>
                  </a:cubicBezTo>
                  <a:cubicBezTo>
                    <a:pt x="692" y="55"/>
                    <a:pt x="690" y="52"/>
                    <a:pt x="695" y="48"/>
                  </a:cubicBezTo>
                  <a:cubicBezTo>
                    <a:pt x="700" y="43"/>
                    <a:pt x="690" y="39"/>
                    <a:pt x="690" y="42"/>
                  </a:cubicBezTo>
                  <a:cubicBezTo>
                    <a:pt x="690" y="45"/>
                    <a:pt x="681" y="43"/>
                    <a:pt x="681" y="45"/>
                  </a:cubicBezTo>
                  <a:cubicBezTo>
                    <a:pt x="681" y="48"/>
                    <a:pt x="678" y="49"/>
                    <a:pt x="678" y="52"/>
                  </a:cubicBezTo>
                  <a:cubicBezTo>
                    <a:pt x="678" y="55"/>
                    <a:pt x="672" y="51"/>
                    <a:pt x="672" y="57"/>
                  </a:cubicBezTo>
                  <a:cubicBezTo>
                    <a:pt x="672" y="63"/>
                    <a:pt x="662" y="67"/>
                    <a:pt x="666" y="69"/>
                  </a:cubicBezTo>
                  <a:close/>
                  <a:moveTo>
                    <a:pt x="987" y="120"/>
                  </a:moveTo>
                  <a:cubicBezTo>
                    <a:pt x="991" y="122"/>
                    <a:pt x="992" y="123"/>
                    <a:pt x="994" y="125"/>
                  </a:cubicBezTo>
                  <a:cubicBezTo>
                    <a:pt x="996" y="127"/>
                    <a:pt x="1003" y="124"/>
                    <a:pt x="1006" y="123"/>
                  </a:cubicBezTo>
                  <a:cubicBezTo>
                    <a:pt x="1009" y="122"/>
                    <a:pt x="1010" y="128"/>
                    <a:pt x="1014" y="125"/>
                  </a:cubicBezTo>
                  <a:cubicBezTo>
                    <a:pt x="1019" y="122"/>
                    <a:pt x="1024" y="123"/>
                    <a:pt x="1029" y="123"/>
                  </a:cubicBezTo>
                  <a:cubicBezTo>
                    <a:pt x="1035" y="123"/>
                    <a:pt x="1028" y="117"/>
                    <a:pt x="1029" y="114"/>
                  </a:cubicBezTo>
                  <a:cubicBezTo>
                    <a:pt x="1029" y="111"/>
                    <a:pt x="1035" y="113"/>
                    <a:pt x="1033" y="115"/>
                  </a:cubicBezTo>
                  <a:cubicBezTo>
                    <a:pt x="1031" y="118"/>
                    <a:pt x="1036" y="123"/>
                    <a:pt x="1044" y="123"/>
                  </a:cubicBezTo>
                  <a:cubicBezTo>
                    <a:pt x="1052" y="122"/>
                    <a:pt x="1046" y="118"/>
                    <a:pt x="1050" y="116"/>
                  </a:cubicBezTo>
                  <a:cubicBezTo>
                    <a:pt x="1054" y="114"/>
                    <a:pt x="1053" y="112"/>
                    <a:pt x="1048" y="109"/>
                  </a:cubicBezTo>
                  <a:cubicBezTo>
                    <a:pt x="1042" y="105"/>
                    <a:pt x="1034" y="107"/>
                    <a:pt x="1030" y="105"/>
                  </a:cubicBezTo>
                  <a:cubicBezTo>
                    <a:pt x="1024" y="103"/>
                    <a:pt x="1018" y="103"/>
                    <a:pt x="1018" y="108"/>
                  </a:cubicBezTo>
                  <a:cubicBezTo>
                    <a:pt x="1017" y="114"/>
                    <a:pt x="1007" y="102"/>
                    <a:pt x="1001" y="100"/>
                  </a:cubicBezTo>
                  <a:cubicBezTo>
                    <a:pt x="996" y="99"/>
                    <a:pt x="979" y="116"/>
                    <a:pt x="987" y="120"/>
                  </a:cubicBezTo>
                  <a:close/>
                  <a:moveTo>
                    <a:pt x="1039" y="152"/>
                  </a:moveTo>
                  <a:cubicBezTo>
                    <a:pt x="1044" y="151"/>
                    <a:pt x="1036" y="143"/>
                    <a:pt x="1028" y="141"/>
                  </a:cubicBezTo>
                  <a:cubicBezTo>
                    <a:pt x="1021" y="140"/>
                    <a:pt x="1013" y="147"/>
                    <a:pt x="1014" y="148"/>
                  </a:cubicBezTo>
                  <a:cubicBezTo>
                    <a:pt x="1017" y="151"/>
                    <a:pt x="1035" y="153"/>
                    <a:pt x="1039" y="152"/>
                  </a:cubicBezTo>
                  <a:close/>
                  <a:moveTo>
                    <a:pt x="1019" y="135"/>
                  </a:moveTo>
                  <a:cubicBezTo>
                    <a:pt x="1019" y="132"/>
                    <a:pt x="1006" y="137"/>
                    <a:pt x="1011" y="139"/>
                  </a:cubicBezTo>
                  <a:cubicBezTo>
                    <a:pt x="1014" y="140"/>
                    <a:pt x="1019" y="139"/>
                    <a:pt x="1019" y="135"/>
                  </a:cubicBezTo>
                  <a:close/>
                  <a:moveTo>
                    <a:pt x="1063" y="120"/>
                  </a:moveTo>
                  <a:cubicBezTo>
                    <a:pt x="1069" y="120"/>
                    <a:pt x="1072" y="126"/>
                    <a:pt x="1083" y="127"/>
                  </a:cubicBezTo>
                  <a:cubicBezTo>
                    <a:pt x="1094" y="127"/>
                    <a:pt x="1103" y="125"/>
                    <a:pt x="1103" y="123"/>
                  </a:cubicBezTo>
                  <a:cubicBezTo>
                    <a:pt x="1103" y="120"/>
                    <a:pt x="1093" y="117"/>
                    <a:pt x="1090" y="119"/>
                  </a:cubicBezTo>
                  <a:cubicBezTo>
                    <a:pt x="1086" y="120"/>
                    <a:pt x="1084" y="115"/>
                    <a:pt x="1080" y="117"/>
                  </a:cubicBezTo>
                  <a:cubicBezTo>
                    <a:pt x="1076" y="118"/>
                    <a:pt x="1070" y="118"/>
                    <a:pt x="1068" y="114"/>
                  </a:cubicBezTo>
                  <a:cubicBezTo>
                    <a:pt x="1066" y="111"/>
                    <a:pt x="1060" y="120"/>
                    <a:pt x="1063" y="120"/>
                  </a:cubicBezTo>
                  <a:close/>
                  <a:moveTo>
                    <a:pt x="231" y="19"/>
                  </a:moveTo>
                  <a:cubicBezTo>
                    <a:pt x="237" y="13"/>
                    <a:pt x="244" y="18"/>
                    <a:pt x="245" y="16"/>
                  </a:cubicBezTo>
                  <a:cubicBezTo>
                    <a:pt x="246" y="13"/>
                    <a:pt x="234" y="13"/>
                    <a:pt x="230" y="15"/>
                  </a:cubicBezTo>
                  <a:cubicBezTo>
                    <a:pt x="226" y="17"/>
                    <a:pt x="216" y="15"/>
                    <a:pt x="217" y="18"/>
                  </a:cubicBezTo>
                  <a:cubicBezTo>
                    <a:pt x="218" y="20"/>
                    <a:pt x="225" y="24"/>
                    <a:pt x="231" y="19"/>
                  </a:cubicBezTo>
                  <a:close/>
                  <a:moveTo>
                    <a:pt x="1037" y="439"/>
                  </a:moveTo>
                  <a:cubicBezTo>
                    <a:pt x="1034" y="432"/>
                    <a:pt x="1041" y="425"/>
                    <a:pt x="1036" y="421"/>
                  </a:cubicBezTo>
                  <a:cubicBezTo>
                    <a:pt x="1031" y="418"/>
                    <a:pt x="1033" y="410"/>
                    <a:pt x="1031" y="412"/>
                  </a:cubicBezTo>
                  <a:cubicBezTo>
                    <a:pt x="1028" y="413"/>
                    <a:pt x="1031" y="420"/>
                    <a:pt x="1027" y="420"/>
                  </a:cubicBezTo>
                  <a:cubicBezTo>
                    <a:pt x="1023" y="421"/>
                    <a:pt x="1027" y="424"/>
                    <a:pt x="1025" y="429"/>
                  </a:cubicBezTo>
                  <a:cubicBezTo>
                    <a:pt x="1024" y="434"/>
                    <a:pt x="1026" y="442"/>
                    <a:pt x="1028" y="446"/>
                  </a:cubicBezTo>
                  <a:cubicBezTo>
                    <a:pt x="1030" y="451"/>
                    <a:pt x="1025" y="475"/>
                    <a:pt x="1027" y="479"/>
                  </a:cubicBezTo>
                  <a:cubicBezTo>
                    <a:pt x="1029" y="482"/>
                    <a:pt x="1024" y="500"/>
                    <a:pt x="1026" y="502"/>
                  </a:cubicBezTo>
                  <a:cubicBezTo>
                    <a:pt x="1029" y="506"/>
                    <a:pt x="1027" y="497"/>
                    <a:pt x="1031" y="497"/>
                  </a:cubicBezTo>
                  <a:cubicBezTo>
                    <a:pt x="1035" y="496"/>
                    <a:pt x="1035" y="502"/>
                    <a:pt x="1038" y="503"/>
                  </a:cubicBezTo>
                  <a:cubicBezTo>
                    <a:pt x="1041" y="504"/>
                    <a:pt x="1039" y="495"/>
                    <a:pt x="1037" y="495"/>
                  </a:cubicBezTo>
                  <a:cubicBezTo>
                    <a:pt x="1034" y="496"/>
                    <a:pt x="1032" y="489"/>
                    <a:pt x="1031" y="485"/>
                  </a:cubicBezTo>
                  <a:cubicBezTo>
                    <a:pt x="1030" y="481"/>
                    <a:pt x="1033" y="477"/>
                    <a:pt x="1033" y="472"/>
                  </a:cubicBezTo>
                  <a:cubicBezTo>
                    <a:pt x="1033" y="467"/>
                    <a:pt x="1040" y="467"/>
                    <a:pt x="1043" y="471"/>
                  </a:cubicBezTo>
                  <a:cubicBezTo>
                    <a:pt x="1047" y="475"/>
                    <a:pt x="1048" y="472"/>
                    <a:pt x="1046" y="469"/>
                  </a:cubicBezTo>
                  <a:cubicBezTo>
                    <a:pt x="1045" y="467"/>
                    <a:pt x="1040" y="447"/>
                    <a:pt x="1037" y="439"/>
                  </a:cubicBezTo>
                  <a:close/>
                  <a:moveTo>
                    <a:pt x="254" y="16"/>
                  </a:moveTo>
                  <a:cubicBezTo>
                    <a:pt x="258" y="19"/>
                    <a:pt x="245" y="18"/>
                    <a:pt x="243" y="21"/>
                  </a:cubicBezTo>
                  <a:cubicBezTo>
                    <a:pt x="241" y="23"/>
                    <a:pt x="233" y="22"/>
                    <a:pt x="235" y="25"/>
                  </a:cubicBezTo>
                  <a:cubicBezTo>
                    <a:pt x="236" y="28"/>
                    <a:pt x="249" y="28"/>
                    <a:pt x="249" y="26"/>
                  </a:cubicBezTo>
                  <a:cubicBezTo>
                    <a:pt x="249" y="23"/>
                    <a:pt x="255" y="26"/>
                    <a:pt x="255" y="23"/>
                  </a:cubicBezTo>
                  <a:cubicBezTo>
                    <a:pt x="256" y="21"/>
                    <a:pt x="258" y="19"/>
                    <a:pt x="265" y="18"/>
                  </a:cubicBezTo>
                  <a:cubicBezTo>
                    <a:pt x="272" y="18"/>
                    <a:pt x="272" y="15"/>
                    <a:pt x="266" y="12"/>
                  </a:cubicBezTo>
                  <a:cubicBezTo>
                    <a:pt x="259" y="9"/>
                    <a:pt x="251" y="14"/>
                    <a:pt x="254" y="16"/>
                  </a:cubicBezTo>
                  <a:close/>
                  <a:moveTo>
                    <a:pt x="244" y="218"/>
                  </a:moveTo>
                  <a:cubicBezTo>
                    <a:pt x="250" y="224"/>
                    <a:pt x="256" y="215"/>
                    <a:pt x="259" y="214"/>
                  </a:cubicBezTo>
                  <a:cubicBezTo>
                    <a:pt x="262" y="214"/>
                    <a:pt x="257" y="210"/>
                    <a:pt x="252" y="209"/>
                  </a:cubicBezTo>
                  <a:cubicBezTo>
                    <a:pt x="246" y="207"/>
                    <a:pt x="238" y="213"/>
                    <a:pt x="244" y="218"/>
                  </a:cubicBezTo>
                  <a:close/>
                  <a:moveTo>
                    <a:pt x="1436" y="260"/>
                  </a:moveTo>
                  <a:cubicBezTo>
                    <a:pt x="1434" y="259"/>
                    <a:pt x="1426" y="254"/>
                    <a:pt x="1424" y="251"/>
                  </a:cubicBezTo>
                  <a:cubicBezTo>
                    <a:pt x="1422" y="248"/>
                    <a:pt x="1412" y="247"/>
                    <a:pt x="1412" y="248"/>
                  </a:cubicBezTo>
                  <a:cubicBezTo>
                    <a:pt x="1412" y="250"/>
                    <a:pt x="1409" y="248"/>
                    <a:pt x="1408" y="246"/>
                  </a:cubicBezTo>
                  <a:cubicBezTo>
                    <a:pt x="1408" y="245"/>
                    <a:pt x="1397" y="245"/>
                    <a:pt x="1397" y="246"/>
                  </a:cubicBezTo>
                  <a:cubicBezTo>
                    <a:pt x="1397" y="248"/>
                    <a:pt x="1400" y="248"/>
                    <a:pt x="1401" y="250"/>
                  </a:cubicBezTo>
                  <a:cubicBezTo>
                    <a:pt x="1403" y="252"/>
                    <a:pt x="1399" y="253"/>
                    <a:pt x="1400" y="256"/>
                  </a:cubicBezTo>
                  <a:cubicBezTo>
                    <a:pt x="1401" y="258"/>
                    <a:pt x="1396" y="254"/>
                    <a:pt x="1395" y="253"/>
                  </a:cubicBezTo>
                  <a:cubicBezTo>
                    <a:pt x="1393" y="252"/>
                    <a:pt x="1394" y="247"/>
                    <a:pt x="1394" y="245"/>
                  </a:cubicBezTo>
                  <a:cubicBezTo>
                    <a:pt x="1395" y="242"/>
                    <a:pt x="1391" y="243"/>
                    <a:pt x="1391" y="240"/>
                  </a:cubicBezTo>
                  <a:cubicBezTo>
                    <a:pt x="1391" y="238"/>
                    <a:pt x="1379" y="233"/>
                    <a:pt x="1375" y="231"/>
                  </a:cubicBezTo>
                  <a:cubicBezTo>
                    <a:pt x="1370" y="229"/>
                    <a:pt x="1364" y="227"/>
                    <a:pt x="1362" y="224"/>
                  </a:cubicBezTo>
                  <a:cubicBezTo>
                    <a:pt x="1361" y="222"/>
                    <a:pt x="1352" y="222"/>
                    <a:pt x="1349" y="218"/>
                  </a:cubicBezTo>
                  <a:cubicBezTo>
                    <a:pt x="1346" y="215"/>
                    <a:pt x="1331" y="209"/>
                    <a:pt x="1325" y="209"/>
                  </a:cubicBezTo>
                  <a:cubicBezTo>
                    <a:pt x="1319" y="208"/>
                    <a:pt x="1321" y="205"/>
                    <a:pt x="1318" y="205"/>
                  </a:cubicBezTo>
                  <a:cubicBezTo>
                    <a:pt x="1315" y="206"/>
                    <a:pt x="1302" y="205"/>
                    <a:pt x="1298" y="205"/>
                  </a:cubicBezTo>
                  <a:cubicBezTo>
                    <a:pt x="1294" y="204"/>
                    <a:pt x="1293" y="207"/>
                    <a:pt x="1290" y="206"/>
                  </a:cubicBezTo>
                  <a:cubicBezTo>
                    <a:pt x="1287" y="205"/>
                    <a:pt x="1272" y="199"/>
                    <a:pt x="1271" y="201"/>
                  </a:cubicBezTo>
                  <a:cubicBezTo>
                    <a:pt x="1269" y="203"/>
                    <a:pt x="1270" y="206"/>
                    <a:pt x="1268" y="207"/>
                  </a:cubicBezTo>
                  <a:cubicBezTo>
                    <a:pt x="1266" y="207"/>
                    <a:pt x="1268" y="210"/>
                    <a:pt x="1272" y="213"/>
                  </a:cubicBezTo>
                  <a:cubicBezTo>
                    <a:pt x="1276" y="217"/>
                    <a:pt x="1274" y="220"/>
                    <a:pt x="1270" y="222"/>
                  </a:cubicBezTo>
                  <a:cubicBezTo>
                    <a:pt x="1266" y="223"/>
                    <a:pt x="1260" y="220"/>
                    <a:pt x="1258" y="217"/>
                  </a:cubicBezTo>
                  <a:cubicBezTo>
                    <a:pt x="1257" y="214"/>
                    <a:pt x="1251" y="216"/>
                    <a:pt x="1250" y="212"/>
                  </a:cubicBezTo>
                  <a:cubicBezTo>
                    <a:pt x="1249" y="208"/>
                    <a:pt x="1252" y="208"/>
                    <a:pt x="1254" y="210"/>
                  </a:cubicBezTo>
                  <a:cubicBezTo>
                    <a:pt x="1257" y="212"/>
                    <a:pt x="1260" y="210"/>
                    <a:pt x="1260" y="207"/>
                  </a:cubicBezTo>
                  <a:cubicBezTo>
                    <a:pt x="1261" y="205"/>
                    <a:pt x="1254" y="203"/>
                    <a:pt x="1250" y="203"/>
                  </a:cubicBezTo>
                  <a:cubicBezTo>
                    <a:pt x="1246" y="203"/>
                    <a:pt x="1244" y="209"/>
                    <a:pt x="1240" y="211"/>
                  </a:cubicBezTo>
                  <a:cubicBezTo>
                    <a:pt x="1236" y="213"/>
                    <a:pt x="1220" y="210"/>
                    <a:pt x="1219" y="208"/>
                  </a:cubicBezTo>
                  <a:cubicBezTo>
                    <a:pt x="1217" y="207"/>
                    <a:pt x="1196" y="208"/>
                    <a:pt x="1193" y="210"/>
                  </a:cubicBezTo>
                  <a:cubicBezTo>
                    <a:pt x="1191" y="211"/>
                    <a:pt x="1193" y="217"/>
                    <a:pt x="1192" y="218"/>
                  </a:cubicBezTo>
                  <a:cubicBezTo>
                    <a:pt x="1191" y="218"/>
                    <a:pt x="1189" y="211"/>
                    <a:pt x="1189" y="210"/>
                  </a:cubicBezTo>
                  <a:cubicBezTo>
                    <a:pt x="1189" y="208"/>
                    <a:pt x="1187" y="207"/>
                    <a:pt x="1183" y="207"/>
                  </a:cubicBezTo>
                  <a:cubicBezTo>
                    <a:pt x="1179" y="207"/>
                    <a:pt x="1177" y="207"/>
                    <a:pt x="1179" y="206"/>
                  </a:cubicBezTo>
                  <a:cubicBezTo>
                    <a:pt x="1180" y="204"/>
                    <a:pt x="1177" y="202"/>
                    <a:pt x="1180" y="200"/>
                  </a:cubicBezTo>
                  <a:cubicBezTo>
                    <a:pt x="1183" y="198"/>
                    <a:pt x="1175" y="191"/>
                    <a:pt x="1166" y="188"/>
                  </a:cubicBezTo>
                  <a:cubicBezTo>
                    <a:pt x="1158" y="185"/>
                    <a:pt x="1139" y="187"/>
                    <a:pt x="1134" y="188"/>
                  </a:cubicBezTo>
                  <a:cubicBezTo>
                    <a:pt x="1129" y="190"/>
                    <a:pt x="1120" y="189"/>
                    <a:pt x="1115" y="189"/>
                  </a:cubicBezTo>
                  <a:cubicBezTo>
                    <a:pt x="1110" y="190"/>
                    <a:pt x="1114" y="188"/>
                    <a:pt x="1113" y="185"/>
                  </a:cubicBezTo>
                  <a:cubicBezTo>
                    <a:pt x="1111" y="183"/>
                    <a:pt x="1103" y="180"/>
                    <a:pt x="1102" y="182"/>
                  </a:cubicBezTo>
                  <a:cubicBezTo>
                    <a:pt x="1101" y="184"/>
                    <a:pt x="1099" y="182"/>
                    <a:pt x="1099" y="181"/>
                  </a:cubicBezTo>
                  <a:cubicBezTo>
                    <a:pt x="1099" y="180"/>
                    <a:pt x="1091" y="177"/>
                    <a:pt x="1088" y="177"/>
                  </a:cubicBezTo>
                  <a:cubicBezTo>
                    <a:pt x="1085" y="178"/>
                    <a:pt x="1084" y="175"/>
                    <a:pt x="1087" y="175"/>
                  </a:cubicBezTo>
                  <a:cubicBezTo>
                    <a:pt x="1091" y="175"/>
                    <a:pt x="1097" y="175"/>
                    <a:pt x="1094" y="171"/>
                  </a:cubicBezTo>
                  <a:cubicBezTo>
                    <a:pt x="1091" y="167"/>
                    <a:pt x="1069" y="166"/>
                    <a:pt x="1067" y="167"/>
                  </a:cubicBezTo>
                  <a:cubicBezTo>
                    <a:pt x="1065" y="168"/>
                    <a:pt x="1067" y="171"/>
                    <a:pt x="1062" y="175"/>
                  </a:cubicBezTo>
                  <a:cubicBezTo>
                    <a:pt x="1057" y="180"/>
                    <a:pt x="1052" y="177"/>
                    <a:pt x="1053" y="174"/>
                  </a:cubicBezTo>
                  <a:cubicBezTo>
                    <a:pt x="1054" y="172"/>
                    <a:pt x="1060" y="173"/>
                    <a:pt x="1060" y="170"/>
                  </a:cubicBezTo>
                  <a:cubicBezTo>
                    <a:pt x="1060" y="168"/>
                    <a:pt x="1051" y="169"/>
                    <a:pt x="1050" y="167"/>
                  </a:cubicBezTo>
                  <a:cubicBezTo>
                    <a:pt x="1049" y="166"/>
                    <a:pt x="1052" y="164"/>
                    <a:pt x="1055" y="165"/>
                  </a:cubicBezTo>
                  <a:cubicBezTo>
                    <a:pt x="1058" y="166"/>
                    <a:pt x="1063" y="167"/>
                    <a:pt x="1063" y="165"/>
                  </a:cubicBezTo>
                  <a:cubicBezTo>
                    <a:pt x="1064" y="164"/>
                    <a:pt x="1060" y="164"/>
                    <a:pt x="1055" y="163"/>
                  </a:cubicBezTo>
                  <a:cubicBezTo>
                    <a:pt x="1050" y="162"/>
                    <a:pt x="1038" y="159"/>
                    <a:pt x="1032" y="160"/>
                  </a:cubicBezTo>
                  <a:cubicBezTo>
                    <a:pt x="1026" y="160"/>
                    <a:pt x="1023" y="157"/>
                    <a:pt x="1019" y="157"/>
                  </a:cubicBezTo>
                  <a:cubicBezTo>
                    <a:pt x="1016" y="157"/>
                    <a:pt x="1016" y="159"/>
                    <a:pt x="1017" y="161"/>
                  </a:cubicBezTo>
                  <a:cubicBezTo>
                    <a:pt x="1019" y="163"/>
                    <a:pt x="1014" y="164"/>
                    <a:pt x="1010" y="163"/>
                  </a:cubicBezTo>
                  <a:cubicBezTo>
                    <a:pt x="1006" y="163"/>
                    <a:pt x="1000" y="166"/>
                    <a:pt x="1002" y="169"/>
                  </a:cubicBezTo>
                  <a:cubicBezTo>
                    <a:pt x="1004" y="172"/>
                    <a:pt x="1007" y="168"/>
                    <a:pt x="1009" y="169"/>
                  </a:cubicBezTo>
                  <a:cubicBezTo>
                    <a:pt x="1011" y="170"/>
                    <a:pt x="1004" y="172"/>
                    <a:pt x="1007" y="173"/>
                  </a:cubicBezTo>
                  <a:cubicBezTo>
                    <a:pt x="1010" y="175"/>
                    <a:pt x="1009" y="178"/>
                    <a:pt x="1009" y="179"/>
                  </a:cubicBezTo>
                  <a:cubicBezTo>
                    <a:pt x="1009" y="180"/>
                    <a:pt x="1004" y="181"/>
                    <a:pt x="1002" y="179"/>
                  </a:cubicBezTo>
                  <a:cubicBezTo>
                    <a:pt x="1001" y="177"/>
                    <a:pt x="998" y="179"/>
                    <a:pt x="994" y="179"/>
                  </a:cubicBezTo>
                  <a:cubicBezTo>
                    <a:pt x="991" y="178"/>
                    <a:pt x="988" y="180"/>
                    <a:pt x="992" y="180"/>
                  </a:cubicBezTo>
                  <a:cubicBezTo>
                    <a:pt x="996" y="181"/>
                    <a:pt x="997" y="183"/>
                    <a:pt x="992" y="184"/>
                  </a:cubicBezTo>
                  <a:cubicBezTo>
                    <a:pt x="987" y="184"/>
                    <a:pt x="988" y="179"/>
                    <a:pt x="985" y="180"/>
                  </a:cubicBezTo>
                  <a:cubicBezTo>
                    <a:pt x="982" y="180"/>
                    <a:pt x="976" y="177"/>
                    <a:pt x="972" y="178"/>
                  </a:cubicBezTo>
                  <a:cubicBezTo>
                    <a:pt x="969" y="178"/>
                    <a:pt x="967" y="180"/>
                    <a:pt x="963" y="181"/>
                  </a:cubicBezTo>
                  <a:cubicBezTo>
                    <a:pt x="958" y="181"/>
                    <a:pt x="952" y="178"/>
                    <a:pt x="950" y="176"/>
                  </a:cubicBezTo>
                  <a:cubicBezTo>
                    <a:pt x="948" y="173"/>
                    <a:pt x="947" y="173"/>
                    <a:pt x="945" y="176"/>
                  </a:cubicBezTo>
                  <a:cubicBezTo>
                    <a:pt x="943" y="178"/>
                    <a:pt x="943" y="184"/>
                    <a:pt x="941" y="184"/>
                  </a:cubicBezTo>
                  <a:cubicBezTo>
                    <a:pt x="938" y="185"/>
                    <a:pt x="938" y="189"/>
                    <a:pt x="935" y="191"/>
                  </a:cubicBezTo>
                  <a:cubicBezTo>
                    <a:pt x="933" y="192"/>
                    <a:pt x="933" y="189"/>
                    <a:pt x="930" y="189"/>
                  </a:cubicBezTo>
                  <a:cubicBezTo>
                    <a:pt x="927" y="189"/>
                    <a:pt x="918" y="180"/>
                    <a:pt x="917" y="178"/>
                  </a:cubicBezTo>
                  <a:cubicBezTo>
                    <a:pt x="917" y="175"/>
                    <a:pt x="911" y="170"/>
                    <a:pt x="910" y="169"/>
                  </a:cubicBezTo>
                  <a:cubicBezTo>
                    <a:pt x="908" y="168"/>
                    <a:pt x="911" y="168"/>
                    <a:pt x="913" y="169"/>
                  </a:cubicBezTo>
                  <a:cubicBezTo>
                    <a:pt x="915" y="171"/>
                    <a:pt x="917" y="171"/>
                    <a:pt x="919" y="170"/>
                  </a:cubicBezTo>
                  <a:cubicBezTo>
                    <a:pt x="921" y="169"/>
                    <a:pt x="921" y="164"/>
                    <a:pt x="918" y="164"/>
                  </a:cubicBezTo>
                  <a:cubicBezTo>
                    <a:pt x="914" y="164"/>
                    <a:pt x="916" y="161"/>
                    <a:pt x="917" y="161"/>
                  </a:cubicBezTo>
                  <a:cubicBezTo>
                    <a:pt x="919" y="160"/>
                    <a:pt x="913" y="155"/>
                    <a:pt x="915" y="155"/>
                  </a:cubicBezTo>
                  <a:cubicBezTo>
                    <a:pt x="917" y="154"/>
                    <a:pt x="917" y="152"/>
                    <a:pt x="914" y="152"/>
                  </a:cubicBezTo>
                  <a:cubicBezTo>
                    <a:pt x="911" y="152"/>
                    <a:pt x="908" y="149"/>
                    <a:pt x="908" y="148"/>
                  </a:cubicBezTo>
                  <a:cubicBezTo>
                    <a:pt x="908" y="147"/>
                    <a:pt x="896" y="146"/>
                    <a:pt x="897" y="148"/>
                  </a:cubicBezTo>
                  <a:cubicBezTo>
                    <a:pt x="897" y="150"/>
                    <a:pt x="893" y="150"/>
                    <a:pt x="894" y="148"/>
                  </a:cubicBezTo>
                  <a:cubicBezTo>
                    <a:pt x="894" y="146"/>
                    <a:pt x="890" y="147"/>
                    <a:pt x="884" y="145"/>
                  </a:cubicBezTo>
                  <a:cubicBezTo>
                    <a:pt x="879" y="144"/>
                    <a:pt x="879" y="140"/>
                    <a:pt x="877" y="140"/>
                  </a:cubicBezTo>
                  <a:cubicBezTo>
                    <a:pt x="875" y="139"/>
                    <a:pt x="876" y="145"/>
                    <a:pt x="873" y="144"/>
                  </a:cubicBezTo>
                  <a:cubicBezTo>
                    <a:pt x="870" y="143"/>
                    <a:pt x="867" y="145"/>
                    <a:pt x="869" y="148"/>
                  </a:cubicBezTo>
                  <a:cubicBezTo>
                    <a:pt x="870" y="151"/>
                    <a:pt x="869" y="152"/>
                    <a:pt x="868" y="154"/>
                  </a:cubicBezTo>
                  <a:cubicBezTo>
                    <a:pt x="868" y="157"/>
                    <a:pt x="867" y="156"/>
                    <a:pt x="863" y="155"/>
                  </a:cubicBezTo>
                  <a:cubicBezTo>
                    <a:pt x="860" y="154"/>
                    <a:pt x="860" y="158"/>
                    <a:pt x="853" y="156"/>
                  </a:cubicBezTo>
                  <a:cubicBezTo>
                    <a:pt x="846" y="154"/>
                    <a:pt x="843" y="156"/>
                    <a:pt x="842" y="154"/>
                  </a:cubicBezTo>
                  <a:cubicBezTo>
                    <a:pt x="841" y="151"/>
                    <a:pt x="839" y="151"/>
                    <a:pt x="838" y="153"/>
                  </a:cubicBezTo>
                  <a:cubicBezTo>
                    <a:pt x="838" y="155"/>
                    <a:pt x="827" y="154"/>
                    <a:pt x="826" y="151"/>
                  </a:cubicBezTo>
                  <a:cubicBezTo>
                    <a:pt x="826" y="149"/>
                    <a:pt x="828" y="148"/>
                    <a:pt x="830" y="148"/>
                  </a:cubicBezTo>
                  <a:cubicBezTo>
                    <a:pt x="832" y="147"/>
                    <a:pt x="828" y="146"/>
                    <a:pt x="822" y="146"/>
                  </a:cubicBezTo>
                  <a:cubicBezTo>
                    <a:pt x="817" y="146"/>
                    <a:pt x="813" y="143"/>
                    <a:pt x="807" y="144"/>
                  </a:cubicBezTo>
                  <a:cubicBezTo>
                    <a:pt x="801" y="144"/>
                    <a:pt x="788" y="146"/>
                    <a:pt x="786" y="146"/>
                  </a:cubicBezTo>
                  <a:cubicBezTo>
                    <a:pt x="784" y="147"/>
                    <a:pt x="787" y="151"/>
                    <a:pt x="785" y="151"/>
                  </a:cubicBezTo>
                  <a:cubicBezTo>
                    <a:pt x="782" y="151"/>
                    <a:pt x="784" y="145"/>
                    <a:pt x="783" y="143"/>
                  </a:cubicBezTo>
                  <a:cubicBezTo>
                    <a:pt x="783" y="140"/>
                    <a:pt x="778" y="140"/>
                    <a:pt x="779" y="142"/>
                  </a:cubicBezTo>
                  <a:cubicBezTo>
                    <a:pt x="780" y="144"/>
                    <a:pt x="772" y="145"/>
                    <a:pt x="770" y="143"/>
                  </a:cubicBezTo>
                  <a:cubicBezTo>
                    <a:pt x="768" y="141"/>
                    <a:pt x="765" y="139"/>
                    <a:pt x="761" y="138"/>
                  </a:cubicBezTo>
                  <a:cubicBezTo>
                    <a:pt x="756" y="137"/>
                    <a:pt x="750" y="142"/>
                    <a:pt x="751" y="143"/>
                  </a:cubicBezTo>
                  <a:cubicBezTo>
                    <a:pt x="752" y="145"/>
                    <a:pt x="756" y="144"/>
                    <a:pt x="756" y="145"/>
                  </a:cubicBezTo>
                  <a:cubicBezTo>
                    <a:pt x="756" y="147"/>
                    <a:pt x="746" y="146"/>
                    <a:pt x="746" y="148"/>
                  </a:cubicBezTo>
                  <a:cubicBezTo>
                    <a:pt x="746" y="150"/>
                    <a:pt x="736" y="152"/>
                    <a:pt x="733" y="152"/>
                  </a:cubicBezTo>
                  <a:cubicBezTo>
                    <a:pt x="725" y="153"/>
                    <a:pt x="723" y="153"/>
                    <a:pt x="719" y="156"/>
                  </a:cubicBezTo>
                  <a:cubicBezTo>
                    <a:pt x="715" y="160"/>
                    <a:pt x="718" y="154"/>
                    <a:pt x="721" y="151"/>
                  </a:cubicBezTo>
                  <a:cubicBezTo>
                    <a:pt x="724" y="148"/>
                    <a:pt x="727" y="149"/>
                    <a:pt x="729" y="147"/>
                  </a:cubicBezTo>
                  <a:cubicBezTo>
                    <a:pt x="731" y="144"/>
                    <a:pt x="734" y="144"/>
                    <a:pt x="738" y="144"/>
                  </a:cubicBezTo>
                  <a:cubicBezTo>
                    <a:pt x="743" y="143"/>
                    <a:pt x="743" y="140"/>
                    <a:pt x="745" y="139"/>
                  </a:cubicBezTo>
                  <a:cubicBezTo>
                    <a:pt x="747" y="138"/>
                    <a:pt x="753" y="136"/>
                    <a:pt x="754" y="134"/>
                  </a:cubicBezTo>
                  <a:cubicBezTo>
                    <a:pt x="755" y="132"/>
                    <a:pt x="766" y="128"/>
                    <a:pt x="768" y="128"/>
                  </a:cubicBezTo>
                  <a:cubicBezTo>
                    <a:pt x="770" y="128"/>
                    <a:pt x="771" y="123"/>
                    <a:pt x="772" y="123"/>
                  </a:cubicBezTo>
                  <a:cubicBezTo>
                    <a:pt x="773" y="123"/>
                    <a:pt x="780" y="121"/>
                    <a:pt x="782" y="120"/>
                  </a:cubicBezTo>
                  <a:cubicBezTo>
                    <a:pt x="785" y="118"/>
                    <a:pt x="786" y="116"/>
                    <a:pt x="786" y="114"/>
                  </a:cubicBezTo>
                  <a:cubicBezTo>
                    <a:pt x="786" y="113"/>
                    <a:pt x="783" y="113"/>
                    <a:pt x="783" y="112"/>
                  </a:cubicBezTo>
                  <a:cubicBezTo>
                    <a:pt x="782" y="110"/>
                    <a:pt x="784" y="111"/>
                    <a:pt x="787" y="110"/>
                  </a:cubicBezTo>
                  <a:cubicBezTo>
                    <a:pt x="789" y="109"/>
                    <a:pt x="787" y="106"/>
                    <a:pt x="785" y="106"/>
                  </a:cubicBezTo>
                  <a:cubicBezTo>
                    <a:pt x="783" y="107"/>
                    <a:pt x="786" y="104"/>
                    <a:pt x="784" y="102"/>
                  </a:cubicBezTo>
                  <a:cubicBezTo>
                    <a:pt x="782" y="100"/>
                    <a:pt x="778" y="103"/>
                    <a:pt x="778" y="101"/>
                  </a:cubicBezTo>
                  <a:cubicBezTo>
                    <a:pt x="779" y="99"/>
                    <a:pt x="778" y="96"/>
                    <a:pt x="777" y="94"/>
                  </a:cubicBezTo>
                  <a:cubicBezTo>
                    <a:pt x="775" y="93"/>
                    <a:pt x="772" y="97"/>
                    <a:pt x="769" y="94"/>
                  </a:cubicBezTo>
                  <a:cubicBezTo>
                    <a:pt x="766" y="92"/>
                    <a:pt x="757" y="91"/>
                    <a:pt x="757" y="92"/>
                  </a:cubicBezTo>
                  <a:cubicBezTo>
                    <a:pt x="757" y="93"/>
                    <a:pt x="753" y="90"/>
                    <a:pt x="752" y="91"/>
                  </a:cubicBezTo>
                  <a:cubicBezTo>
                    <a:pt x="751" y="92"/>
                    <a:pt x="744" y="92"/>
                    <a:pt x="742" y="91"/>
                  </a:cubicBezTo>
                  <a:cubicBezTo>
                    <a:pt x="739" y="91"/>
                    <a:pt x="736" y="92"/>
                    <a:pt x="736" y="94"/>
                  </a:cubicBezTo>
                  <a:cubicBezTo>
                    <a:pt x="736" y="97"/>
                    <a:pt x="727" y="96"/>
                    <a:pt x="726" y="95"/>
                  </a:cubicBezTo>
                  <a:cubicBezTo>
                    <a:pt x="724" y="95"/>
                    <a:pt x="732" y="89"/>
                    <a:pt x="732" y="88"/>
                  </a:cubicBezTo>
                  <a:cubicBezTo>
                    <a:pt x="732" y="87"/>
                    <a:pt x="719" y="88"/>
                    <a:pt x="718" y="87"/>
                  </a:cubicBezTo>
                  <a:cubicBezTo>
                    <a:pt x="717" y="85"/>
                    <a:pt x="711" y="85"/>
                    <a:pt x="708" y="85"/>
                  </a:cubicBezTo>
                  <a:cubicBezTo>
                    <a:pt x="705" y="85"/>
                    <a:pt x="708" y="84"/>
                    <a:pt x="710" y="84"/>
                  </a:cubicBezTo>
                  <a:cubicBezTo>
                    <a:pt x="713" y="84"/>
                    <a:pt x="715" y="82"/>
                    <a:pt x="718" y="81"/>
                  </a:cubicBezTo>
                  <a:cubicBezTo>
                    <a:pt x="721" y="81"/>
                    <a:pt x="720" y="80"/>
                    <a:pt x="719" y="78"/>
                  </a:cubicBezTo>
                  <a:cubicBezTo>
                    <a:pt x="718" y="76"/>
                    <a:pt x="715" y="77"/>
                    <a:pt x="712" y="76"/>
                  </a:cubicBezTo>
                  <a:cubicBezTo>
                    <a:pt x="709" y="75"/>
                    <a:pt x="706" y="74"/>
                    <a:pt x="703" y="74"/>
                  </a:cubicBezTo>
                  <a:cubicBezTo>
                    <a:pt x="701" y="74"/>
                    <a:pt x="698" y="75"/>
                    <a:pt x="692" y="76"/>
                  </a:cubicBezTo>
                  <a:cubicBezTo>
                    <a:pt x="686" y="77"/>
                    <a:pt x="686" y="82"/>
                    <a:pt x="683" y="83"/>
                  </a:cubicBezTo>
                  <a:cubicBezTo>
                    <a:pt x="680" y="85"/>
                    <a:pt x="675" y="90"/>
                    <a:pt x="677" y="91"/>
                  </a:cubicBezTo>
                  <a:cubicBezTo>
                    <a:pt x="680" y="91"/>
                    <a:pt x="678" y="93"/>
                    <a:pt x="679" y="94"/>
                  </a:cubicBezTo>
                  <a:cubicBezTo>
                    <a:pt x="679" y="96"/>
                    <a:pt x="677" y="96"/>
                    <a:pt x="674" y="96"/>
                  </a:cubicBezTo>
                  <a:cubicBezTo>
                    <a:pt x="671" y="95"/>
                    <a:pt x="661" y="95"/>
                    <a:pt x="661" y="97"/>
                  </a:cubicBezTo>
                  <a:cubicBezTo>
                    <a:pt x="661" y="100"/>
                    <a:pt x="667" y="101"/>
                    <a:pt x="667" y="102"/>
                  </a:cubicBezTo>
                  <a:cubicBezTo>
                    <a:pt x="666" y="103"/>
                    <a:pt x="662" y="102"/>
                    <a:pt x="660" y="100"/>
                  </a:cubicBezTo>
                  <a:cubicBezTo>
                    <a:pt x="658" y="99"/>
                    <a:pt x="654" y="100"/>
                    <a:pt x="653" y="102"/>
                  </a:cubicBezTo>
                  <a:cubicBezTo>
                    <a:pt x="652" y="104"/>
                    <a:pt x="649" y="104"/>
                    <a:pt x="647" y="103"/>
                  </a:cubicBezTo>
                  <a:cubicBezTo>
                    <a:pt x="646" y="103"/>
                    <a:pt x="644" y="104"/>
                    <a:pt x="642" y="104"/>
                  </a:cubicBezTo>
                  <a:cubicBezTo>
                    <a:pt x="640" y="103"/>
                    <a:pt x="646" y="100"/>
                    <a:pt x="644" y="99"/>
                  </a:cubicBezTo>
                  <a:cubicBezTo>
                    <a:pt x="643" y="97"/>
                    <a:pt x="637" y="99"/>
                    <a:pt x="636" y="101"/>
                  </a:cubicBezTo>
                  <a:cubicBezTo>
                    <a:pt x="636" y="103"/>
                    <a:pt x="632" y="99"/>
                    <a:pt x="631" y="100"/>
                  </a:cubicBezTo>
                  <a:cubicBezTo>
                    <a:pt x="629" y="101"/>
                    <a:pt x="628" y="102"/>
                    <a:pt x="625" y="103"/>
                  </a:cubicBezTo>
                  <a:cubicBezTo>
                    <a:pt x="623" y="104"/>
                    <a:pt x="618" y="102"/>
                    <a:pt x="617" y="104"/>
                  </a:cubicBezTo>
                  <a:cubicBezTo>
                    <a:pt x="616" y="106"/>
                    <a:pt x="622" y="106"/>
                    <a:pt x="622" y="107"/>
                  </a:cubicBezTo>
                  <a:cubicBezTo>
                    <a:pt x="622" y="108"/>
                    <a:pt x="609" y="108"/>
                    <a:pt x="608" y="109"/>
                  </a:cubicBezTo>
                  <a:cubicBezTo>
                    <a:pt x="608" y="111"/>
                    <a:pt x="603" y="111"/>
                    <a:pt x="598" y="111"/>
                  </a:cubicBezTo>
                  <a:cubicBezTo>
                    <a:pt x="592" y="111"/>
                    <a:pt x="594" y="114"/>
                    <a:pt x="590" y="114"/>
                  </a:cubicBezTo>
                  <a:cubicBezTo>
                    <a:pt x="585" y="115"/>
                    <a:pt x="583" y="115"/>
                    <a:pt x="582" y="118"/>
                  </a:cubicBezTo>
                  <a:cubicBezTo>
                    <a:pt x="581" y="120"/>
                    <a:pt x="577" y="120"/>
                    <a:pt x="576" y="119"/>
                  </a:cubicBezTo>
                  <a:cubicBezTo>
                    <a:pt x="574" y="117"/>
                    <a:pt x="570" y="119"/>
                    <a:pt x="572" y="120"/>
                  </a:cubicBezTo>
                  <a:cubicBezTo>
                    <a:pt x="574" y="120"/>
                    <a:pt x="572" y="122"/>
                    <a:pt x="571" y="122"/>
                  </a:cubicBezTo>
                  <a:cubicBezTo>
                    <a:pt x="570" y="121"/>
                    <a:pt x="566" y="124"/>
                    <a:pt x="568" y="124"/>
                  </a:cubicBezTo>
                  <a:cubicBezTo>
                    <a:pt x="570" y="123"/>
                    <a:pt x="571" y="125"/>
                    <a:pt x="570" y="127"/>
                  </a:cubicBezTo>
                  <a:cubicBezTo>
                    <a:pt x="569" y="128"/>
                    <a:pt x="564" y="125"/>
                    <a:pt x="563" y="126"/>
                  </a:cubicBezTo>
                  <a:cubicBezTo>
                    <a:pt x="562" y="128"/>
                    <a:pt x="565" y="129"/>
                    <a:pt x="567" y="129"/>
                  </a:cubicBezTo>
                  <a:cubicBezTo>
                    <a:pt x="570" y="129"/>
                    <a:pt x="571" y="130"/>
                    <a:pt x="571" y="132"/>
                  </a:cubicBezTo>
                  <a:cubicBezTo>
                    <a:pt x="571" y="133"/>
                    <a:pt x="566" y="131"/>
                    <a:pt x="565" y="132"/>
                  </a:cubicBezTo>
                  <a:cubicBezTo>
                    <a:pt x="564" y="134"/>
                    <a:pt x="566" y="134"/>
                    <a:pt x="568" y="134"/>
                  </a:cubicBezTo>
                  <a:cubicBezTo>
                    <a:pt x="570" y="135"/>
                    <a:pt x="569" y="136"/>
                    <a:pt x="571" y="137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2" y="139"/>
                    <a:pt x="570" y="140"/>
                    <a:pt x="570" y="141"/>
                  </a:cubicBezTo>
                  <a:cubicBezTo>
                    <a:pt x="571" y="143"/>
                    <a:pt x="568" y="144"/>
                    <a:pt x="568" y="142"/>
                  </a:cubicBezTo>
                  <a:cubicBezTo>
                    <a:pt x="568" y="141"/>
                    <a:pt x="561" y="140"/>
                    <a:pt x="560" y="142"/>
                  </a:cubicBezTo>
                  <a:cubicBezTo>
                    <a:pt x="559" y="143"/>
                    <a:pt x="558" y="145"/>
                    <a:pt x="556" y="143"/>
                  </a:cubicBezTo>
                  <a:cubicBezTo>
                    <a:pt x="554" y="142"/>
                    <a:pt x="550" y="144"/>
                    <a:pt x="544" y="144"/>
                  </a:cubicBezTo>
                  <a:cubicBezTo>
                    <a:pt x="537" y="144"/>
                    <a:pt x="525" y="145"/>
                    <a:pt x="522" y="146"/>
                  </a:cubicBezTo>
                  <a:cubicBezTo>
                    <a:pt x="519" y="147"/>
                    <a:pt x="516" y="151"/>
                    <a:pt x="519" y="154"/>
                  </a:cubicBezTo>
                  <a:cubicBezTo>
                    <a:pt x="522" y="157"/>
                    <a:pt x="519" y="158"/>
                    <a:pt x="519" y="160"/>
                  </a:cubicBezTo>
                  <a:cubicBezTo>
                    <a:pt x="519" y="162"/>
                    <a:pt x="526" y="166"/>
                    <a:pt x="530" y="166"/>
                  </a:cubicBezTo>
                  <a:cubicBezTo>
                    <a:pt x="534" y="166"/>
                    <a:pt x="538" y="171"/>
                    <a:pt x="535" y="174"/>
                  </a:cubicBezTo>
                  <a:cubicBezTo>
                    <a:pt x="533" y="177"/>
                    <a:pt x="526" y="173"/>
                    <a:pt x="521" y="170"/>
                  </a:cubicBezTo>
                  <a:cubicBezTo>
                    <a:pt x="516" y="166"/>
                    <a:pt x="505" y="164"/>
                    <a:pt x="502" y="165"/>
                  </a:cubicBezTo>
                  <a:cubicBezTo>
                    <a:pt x="498" y="165"/>
                    <a:pt x="500" y="161"/>
                    <a:pt x="496" y="162"/>
                  </a:cubicBezTo>
                  <a:cubicBezTo>
                    <a:pt x="491" y="162"/>
                    <a:pt x="487" y="166"/>
                    <a:pt x="490" y="166"/>
                  </a:cubicBezTo>
                  <a:cubicBezTo>
                    <a:pt x="493" y="166"/>
                    <a:pt x="495" y="166"/>
                    <a:pt x="494" y="167"/>
                  </a:cubicBezTo>
                  <a:cubicBezTo>
                    <a:pt x="492" y="169"/>
                    <a:pt x="495" y="168"/>
                    <a:pt x="498" y="170"/>
                  </a:cubicBezTo>
                  <a:cubicBezTo>
                    <a:pt x="502" y="171"/>
                    <a:pt x="495" y="174"/>
                    <a:pt x="491" y="171"/>
                  </a:cubicBezTo>
                  <a:cubicBezTo>
                    <a:pt x="488" y="168"/>
                    <a:pt x="483" y="171"/>
                    <a:pt x="482" y="173"/>
                  </a:cubicBezTo>
                  <a:cubicBezTo>
                    <a:pt x="481" y="175"/>
                    <a:pt x="487" y="181"/>
                    <a:pt x="493" y="182"/>
                  </a:cubicBezTo>
                  <a:cubicBezTo>
                    <a:pt x="500" y="183"/>
                    <a:pt x="498" y="185"/>
                    <a:pt x="501" y="186"/>
                  </a:cubicBezTo>
                  <a:cubicBezTo>
                    <a:pt x="504" y="187"/>
                    <a:pt x="502" y="188"/>
                    <a:pt x="500" y="188"/>
                  </a:cubicBezTo>
                  <a:cubicBezTo>
                    <a:pt x="498" y="188"/>
                    <a:pt x="493" y="185"/>
                    <a:pt x="490" y="183"/>
                  </a:cubicBezTo>
                  <a:cubicBezTo>
                    <a:pt x="487" y="182"/>
                    <a:pt x="478" y="184"/>
                    <a:pt x="476" y="182"/>
                  </a:cubicBezTo>
                  <a:cubicBezTo>
                    <a:pt x="474" y="180"/>
                    <a:pt x="477" y="178"/>
                    <a:pt x="475" y="177"/>
                  </a:cubicBezTo>
                  <a:cubicBezTo>
                    <a:pt x="474" y="175"/>
                    <a:pt x="475" y="172"/>
                    <a:pt x="477" y="168"/>
                  </a:cubicBezTo>
                  <a:cubicBezTo>
                    <a:pt x="480" y="165"/>
                    <a:pt x="477" y="159"/>
                    <a:pt x="474" y="158"/>
                  </a:cubicBezTo>
                  <a:cubicBezTo>
                    <a:pt x="470" y="157"/>
                    <a:pt x="471" y="160"/>
                    <a:pt x="471" y="161"/>
                  </a:cubicBezTo>
                  <a:cubicBezTo>
                    <a:pt x="472" y="162"/>
                    <a:pt x="472" y="167"/>
                    <a:pt x="469" y="170"/>
                  </a:cubicBezTo>
                  <a:cubicBezTo>
                    <a:pt x="467" y="173"/>
                    <a:pt x="459" y="173"/>
                    <a:pt x="459" y="175"/>
                  </a:cubicBezTo>
                  <a:cubicBezTo>
                    <a:pt x="459" y="177"/>
                    <a:pt x="454" y="179"/>
                    <a:pt x="456" y="180"/>
                  </a:cubicBezTo>
                  <a:cubicBezTo>
                    <a:pt x="458" y="182"/>
                    <a:pt x="464" y="190"/>
                    <a:pt x="465" y="192"/>
                  </a:cubicBezTo>
                  <a:cubicBezTo>
                    <a:pt x="466" y="194"/>
                    <a:pt x="459" y="202"/>
                    <a:pt x="461" y="206"/>
                  </a:cubicBezTo>
                  <a:cubicBezTo>
                    <a:pt x="462" y="211"/>
                    <a:pt x="460" y="213"/>
                    <a:pt x="461" y="215"/>
                  </a:cubicBezTo>
                  <a:cubicBezTo>
                    <a:pt x="462" y="217"/>
                    <a:pt x="465" y="215"/>
                    <a:pt x="467" y="216"/>
                  </a:cubicBezTo>
                  <a:cubicBezTo>
                    <a:pt x="469" y="217"/>
                    <a:pt x="473" y="215"/>
                    <a:pt x="477" y="214"/>
                  </a:cubicBezTo>
                  <a:cubicBezTo>
                    <a:pt x="482" y="213"/>
                    <a:pt x="490" y="218"/>
                    <a:pt x="493" y="219"/>
                  </a:cubicBezTo>
                  <a:cubicBezTo>
                    <a:pt x="496" y="221"/>
                    <a:pt x="495" y="223"/>
                    <a:pt x="496" y="226"/>
                  </a:cubicBezTo>
                  <a:cubicBezTo>
                    <a:pt x="498" y="228"/>
                    <a:pt x="493" y="228"/>
                    <a:pt x="493" y="232"/>
                  </a:cubicBezTo>
                  <a:cubicBezTo>
                    <a:pt x="493" y="236"/>
                    <a:pt x="502" y="237"/>
                    <a:pt x="502" y="238"/>
                  </a:cubicBezTo>
                  <a:cubicBezTo>
                    <a:pt x="503" y="240"/>
                    <a:pt x="496" y="239"/>
                    <a:pt x="493" y="238"/>
                  </a:cubicBezTo>
                  <a:cubicBezTo>
                    <a:pt x="490" y="237"/>
                    <a:pt x="490" y="233"/>
                    <a:pt x="489" y="232"/>
                  </a:cubicBezTo>
                  <a:cubicBezTo>
                    <a:pt x="488" y="232"/>
                    <a:pt x="491" y="229"/>
                    <a:pt x="491" y="226"/>
                  </a:cubicBezTo>
                  <a:cubicBezTo>
                    <a:pt x="491" y="224"/>
                    <a:pt x="488" y="222"/>
                    <a:pt x="487" y="221"/>
                  </a:cubicBezTo>
                  <a:cubicBezTo>
                    <a:pt x="486" y="219"/>
                    <a:pt x="484" y="217"/>
                    <a:pt x="482" y="217"/>
                  </a:cubicBezTo>
                  <a:cubicBezTo>
                    <a:pt x="479" y="218"/>
                    <a:pt x="471" y="219"/>
                    <a:pt x="469" y="221"/>
                  </a:cubicBezTo>
                  <a:cubicBezTo>
                    <a:pt x="466" y="223"/>
                    <a:pt x="469" y="229"/>
                    <a:pt x="470" y="233"/>
                  </a:cubicBezTo>
                  <a:cubicBezTo>
                    <a:pt x="472" y="236"/>
                    <a:pt x="463" y="240"/>
                    <a:pt x="463" y="242"/>
                  </a:cubicBezTo>
                  <a:cubicBezTo>
                    <a:pt x="464" y="245"/>
                    <a:pt x="461" y="246"/>
                    <a:pt x="457" y="248"/>
                  </a:cubicBezTo>
                  <a:cubicBezTo>
                    <a:pt x="453" y="250"/>
                    <a:pt x="449" y="252"/>
                    <a:pt x="449" y="255"/>
                  </a:cubicBezTo>
                  <a:cubicBezTo>
                    <a:pt x="449" y="258"/>
                    <a:pt x="444" y="256"/>
                    <a:pt x="442" y="255"/>
                  </a:cubicBezTo>
                  <a:cubicBezTo>
                    <a:pt x="439" y="253"/>
                    <a:pt x="436" y="256"/>
                    <a:pt x="432" y="256"/>
                  </a:cubicBezTo>
                  <a:cubicBezTo>
                    <a:pt x="428" y="255"/>
                    <a:pt x="428" y="252"/>
                    <a:pt x="425" y="253"/>
                  </a:cubicBezTo>
                  <a:cubicBezTo>
                    <a:pt x="422" y="255"/>
                    <a:pt x="420" y="252"/>
                    <a:pt x="421" y="250"/>
                  </a:cubicBezTo>
                  <a:cubicBezTo>
                    <a:pt x="422" y="248"/>
                    <a:pt x="425" y="249"/>
                    <a:pt x="426" y="251"/>
                  </a:cubicBezTo>
                  <a:cubicBezTo>
                    <a:pt x="426" y="253"/>
                    <a:pt x="428" y="252"/>
                    <a:pt x="431" y="250"/>
                  </a:cubicBezTo>
                  <a:cubicBezTo>
                    <a:pt x="433" y="249"/>
                    <a:pt x="432" y="252"/>
                    <a:pt x="435" y="252"/>
                  </a:cubicBezTo>
                  <a:cubicBezTo>
                    <a:pt x="439" y="253"/>
                    <a:pt x="437" y="251"/>
                    <a:pt x="440" y="251"/>
                  </a:cubicBezTo>
                  <a:cubicBezTo>
                    <a:pt x="442" y="251"/>
                    <a:pt x="443" y="250"/>
                    <a:pt x="442" y="249"/>
                  </a:cubicBezTo>
                  <a:cubicBezTo>
                    <a:pt x="441" y="247"/>
                    <a:pt x="444" y="246"/>
                    <a:pt x="445" y="246"/>
                  </a:cubicBezTo>
                  <a:cubicBezTo>
                    <a:pt x="447" y="245"/>
                    <a:pt x="446" y="242"/>
                    <a:pt x="448" y="241"/>
                  </a:cubicBezTo>
                  <a:cubicBezTo>
                    <a:pt x="450" y="240"/>
                    <a:pt x="449" y="239"/>
                    <a:pt x="450" y="239"/>
                  </a:cubicBezTo>
                  <a:cubicBezTo>
                    <a:pt x="452" y="238"/>
                    <a:pt x="453" y="236"/>
                    <a:pt x="454" y="236"/>
                  </a:cubicBezTo>
                  <a:cubicBezTo>
                    <a:pt x="456" y="236"/>
                    <a:pt x="457" y="233"/>
                    <a:pt x="456" y="232"/>
                  </a:cubicBezTo>
                  <a:cubicBezTo>
                    <a:pt x="455" y="230"/>
                    <a:pt x="457" y="227"/>
                    <a:pt x="458" y="226"/>
                  </a:cubicBezTo>
                  <a:cubicBezTo>
                    <a:pt x="460" y="226"/>
                    <a:pt x="460" y="224"/>
                    <a:pt x="458" y="223"/>
                  </a:cubicBezTo>
                  <a:cubicBezTo>
                    <a:pt x="457" y="222"/>
                    <a:pt x="451" y="218"/>
                    <a:pt x="452" y="216"/>
                  </a:cubicBezTo>
                  <a:cubicBezTo>
                    <a:pt x="452" y="213"/>
                    <a:pt x="451" y="209"/>
                    <a:pt x="452" y="207"/>
                  </a:cubicBezTo>
                  <a:cubicBezTo>
                    <a:pt x="452" y="205"/>
                    <a:pt x="452" y="202"/>
                    <a:pt x="451" y="199"/>
                  </a:cubicBezTo>
                  <a:cubicBezTo>
                    <a:pt x="451" y="197"/>
                    <a:pt x="453" y="195"/>
                    <a:pt x="454" y="190"/>
                  </a:cubicBezTo>
                  <a:cubicBezTo>
                    <a:pt x="454" y="186"/>
                    <a:pt x="449" y="182"/>
                    <a:pt x="447" y="181"/>
                  </a:cubicBezTo>
                  <a:cubicBezTo>
                    <a:pt x="444" y="180"/>
                    <a:pt x="446" y="178"/>
                    <a:pt x="449" y="175"/>
                  </a:cubicBezTo>
                  <a:cubicBezTo>
                    <a:pt x="453" y="172"/>
                    <a:pt x="453" y="162"/>
                    <a:pt x="453" y="160"/>
                  </a:cubicBezTo>
                  <a:cubicBezTo>
                    <a:pt x="453" y="158"/>
                    <a:pt x="445" y="156"/>
                    <a:pt x="443" y="157"/>
                  </a:cubicBezTo>
                  <a:cubicBezTo>
                    <a:pt x="440" y="157"/>
                    <a:pt x="429" y="156"/>
                    <a:pt x="427" y="156"/>
                  </a:cubicBezTo>
                  <a:cubicBezTo>
                    <a:pt x="424" y="155"/>
                    <a:pt x="423" y="158"/>
                    <a:pt x="422" y="161"/>
                  </a:cubicBezTo>
                  <a:cubicBezTo>
                    <a:pt x="421" y="163"/>
                    <a:pt x="418" y="167"/>
                    <a:pt x="416" y="173"/>
                  </a:cubicBezTo>
                  <a:cubicBezTo>
                    <a:pt x="415" y="178"/>
                    <a:pt x="408" y="180"/>
                    <a:pt x="405" y="181"/>
                  </a:cubicBezTo>
                  <a:cubicBezTo>
                    <a:pt x="402" y="182"/>
                    <a:pt x="400" y="187"/>
                    <a:pt x="402" y="189"/>
                  </a:cubicBezTo>
                  <a:cubicBezTo>
                    <a:pt x="403" y="191"/>
                    <a:pt x="405" y="189"/>
                    <a:pt x="406" y="190"/>
                  </a:cubicBezTo>
                  <a:cubicBezTo>
                    <a:pt x="408" y="190"/>
                    <a:pt x="406" y="196"/>
                    <a:pt x="405" y="196"/>
                  </a:cubicBezTo>
                  <a:cubicBezTo>
                    <a:pt x="404" y="197"/>
                    <a:pt x="407" y="199"/>
                    <a:pt x="405" y="200"/>
                  </a:cubicBezTo>
                  <a:cubicBezTo>
                    <a:pt x="403" y="202"/>
                    <a:pt x="401" y="205"/>
                    <a:pt x="402" y="206"/>
                  </a:cubicBezTo>
                  <a:cubicBezTo>
                    <a:pt x="403" y="208"/>
                    <a:pt x="409" y="208"/>
                    <a:pt x="412" y="210"/>
                  </a:cubicBezTo>
                  <a:cubicBezTo>
                    <a:pt x="414" y="211"/>
                    <a:pt x="413" y="214"/>
                    <a:pt x="415" y="217"/>
                  </a:cubicBezTo>
                  <a:cubicBezTo>
                    <a:pt x="417" y="219"/>
                    <a:pt x="420" y="218"/>
                    <a:pt x="421" y="219"/>
                  </a:cubicBezTo>
                  <a:cubicBezTo>
                    <a:pt x="422" y="221"/>
                    <a:pt x="417" y="227"/>
                    <a:pt x="415" y="228"/>
                  </a:cubicBezTo>
                  <a:cubicBezTo>
                    <a:pt x="414" y="228"/>
                    <a:pt x="407" y="221"/>
                    <a:pt x="405" y="220"/>
                  </a:cubicBezTo>
                  <a:cubicBezTo>
                    <a:pt x="403" y="218"/>
                    <a:pt x="395" y="216"/>
                    <a:pt x="392" y="214"/>
                  </a:cubicBezTo>
                  <a:cubicBezTo>
                    <a:pt x="388" y="212"/>
                    <a:pt x="385" y="212"/>
                    <a:pt x="380" y="209"/>
                  </a:cubicBezTo>
                  <a:cubicBezTo>
                    <a:pt x="376" y="206"/>
                    <a:pt x="373" y="205"/>
                    <a:pt x="365" y="205"/>
                  </a:cubicBezTo>
                  <a:cubicBezTo>
                    <a:pt x="357" y="205"/>
                    <a:pt x="352" y="203"/>
                    <a:pt x="349" y="204"/>
                  </a:cubicBezTo>
                  <a:cubicBezTo>
                    <a:pt x="347" y="204"/>
                    <a:pt x="348" y="201"/>
                    <a:pt x="343" y="199"/>
                  </a:cubicBezTo>
                  <a:cubicBezTo>
                    <a:pt x="339" y="197"/>
                    <a:pt x="336" y="194"/>
                    <a:pt x="333" y="196"/>
                  </a:cubicBezTo>
                  <a:cubicBezTo>
                    <a:pt x="330" y="197"/>
                    <a:pt x="331" y="202"/>
                    <a:pt x="335" y="203"/>
                  </a:cubicBezTo>
                  <a:cubicBezTo>
                    <a:pt x="339" y="203"/>
                    <a:pt x="337" y="205"/>
                    <a:pt x="342" y="205"/>
                  </a:cubicBezTo>
                  <a:cubicBezTo>
                    <a:pt x="346" y="205"/>
                    <a:pt x="347" y="206"/>
                    <a:pt x="347" y="209"/>
                  </a:cubicBezTo>
                  <a:cubicBezTo>
                    <a:pt x="347" y="212"/>
                    <a:pt x="349" y="214"/>
                    <a:pt x="351" y="216"/>
                  </a:cubicBezTo>
                  <a:cubicBezTo>
                    <a:pt x="353" y="218"/>
                    <a:pt x="352" y="221"/>
                    <a:pt x="348" y="221"/>
                  </a:cubicBezTo>
                  <a:cubicBezTo>
                    <a:pt x="345" y="221"/>
                    <a:pt x="341" y="221"/>
                    <a:pt x="343" y="223"/>
                  </a:cubicBezTo>
                  <a:cubicBezTo>
                    <a:pt x="344" y="226"/>
                    <a:pt x="342" y="226"/>
                    <a:pt x="338" y="225"/>
                  </a:cubicBezTo>
                  <a:cubicBezTo>
                    <a:pt x="335" y="224"/>
                    <a:pt x="337" y="222"/>
                    <a:pt x="338" y="220"/>
                  </a:cubicBezTo>
                  <a:cubicBezTo>
                    <a:pt x="340" y="219"/>
                    <a:pt x="335" y="217"/>
                    <a:pt x="333" y="216"/>
                  </a:cubicBezTo>
                  <a:cubicBezTo>
                    <a:pt x="331" y="216"/>
                    <a:pt x="322" y="222"/>
                    <a:pt x="320" y="223"/>
                  </a:cubicBezTo>
                  <a:cubicBezTo>
                    <a:pt x="318" y="224"/>
                    <a:pt x="312" y="221"/>
                    <a:pt x="306" y="223"/>
                  </a:cubicBezTo>
                  <a:cubicBezTo>
                    <a:pt x="300" y="224"/>
                    <a:pt x="300" y="229"/>
                    <a:pt x="298" y="229"/>
                  </a:cubicBezTo>
                  <a:cubicBezTo>
                    <a:pt x="296" y="228"/>
                    <a:pt x="289" y="229"/>
                    <a:pt x="287" y="228"/>
                  </a:cubicBezTo>
                  <a:cubicBezTo>
                    <a:pt x="284" y="226"/>
                    <a:pt x="286" y="225"/>
                    <a:pt x="289" y="225"/>
                  </a:cubicBezTo>
                  <a:cubicBezTo>
                    <a:pt x="291" y="226"/>
                    <a:pt x="292" y="225"/>
                    <a:pt x="291" y="223"/>
                  </a:cubicBezTo>
                  <a:cubicBezTo>
                    <a:pt x="289" y="221"/>
                    <a:pt x="293" y="218"/>
                    <a:pt x="293" y="217"/>
                  </a:cubicBezTo>
                  <a:cubicBezTo>
                    <a:pt x="293" y="216"/>
                    <a:pt x="283" y="219"/>
                    <a:pt x="281" y="221"/>
                  </a:cubicBezTo>
                  <a:cubicBezTo>
                    <a:pt x="280" y="222"/>
                    <a:pt x="281" y="224"/>
                    <a:pt x="280" y="225"/>
                  </a:cubicBezTo>
                  <a:cubicBezTo>
                    <a:pt x="278" y="226"/>
                    <a:pt x="278" y="224"/>
                    <a:pt x="276" y="223"/>
                  </a:cubicBezTo>
                  <a:cubicBezTo>
                    <a:pt x="274" y="222"/>
                    <a:pt x="259" y="226"/>
                    <a:pt x="257" y="229"/>
                  </a:cubicBezTo>
                  <a:cubicBezTo>
                    <a:pt x="254" y="232"/>
                    <a:pt x="249" y="232"/>
                    <a:pt x="249" y="234"/>
                  </a:cubicBezTo>
                  <a:cubicBezTo>
                    <a:pt x="249" y="236"/>
                    <a:pt x="242" y="235"/>
                    <a:pt x="239" y="237"/>
                  </a:cubicBezTo>
                  <a:cubicBezTo>
                    <a:pt x="237" y="238"/>
                    <a:pt x="238" y="243"/>
                    <a:pt x="237" y="245"/>
                  </a:cubicBezTo>
                  <a:cubicBezTo>
                    <a:pt x="236" y="248"/>
                    <a:pt x="226" y="247"/>
                    <a:pt x="223" y="247"/>
                  </a:cubicBezTo>
                  <a:cubicBezTo>
                    <a:pt x="220" y="247"/>
                    <a:pt x="219" y="241"/>
                    <a:pt x="216" y="241"/>
                  </a:cubicBezTo>
                  <a:cubicBezTo>
                    <a:pt x="214" y="241"/>
                    <a:pt x="215" y="237"/>
                    <a:pt x="216" y="236"/>
                  </a:cubicBezTo>
                  <a:cubicBezTo>
                    <a:pt x="217" y="234"/>
                    <a:pt x="219" y="235"/>
                    <a:pt x="222" y="233"/>
                  </a:cubicBezTo>
                  <a:cubicBezTo>
                    <a:pt x="225" y="231"/>
                    <a:pt x="228" y="234"/>
                    <a:pt x="229" y="233"/>
                  </a:cubicBezTo>
                  <a:cubicBezTo>
                    <a:pt x="231" y="232"/>
                    <a:pt x="225" y="228"/>
                    <a:pt x="224" y="225"/>
                  </a:cubicBezTo>
                  <a:cubicBezTo>
                    <a:pt x="224" y="222"/>
                    <a:pt x="217" y="221"/>
                    <a:pt x="214" y="222"/>
                  </a:cubicBezTo>
                  <a:cubicBezTo>
                    <a:pt x="210" y="223"/>
                    <a:pt x="206" y="222"/>
                    <a:pt x="203" y="221"/>
                  </a:cubicBezTo>
                  <a:cubicBezTo>
                    <a:pt x="201" y="220"/>
                    <a:pt x="201" y="223"/>
                    <a:pt x="205" y="224"/>
                  </a:cubicBezTo>
                  <a:cubicBezTo>
                    <a:pt x="209" y="225"/>
                    <a:pt x="207" y="228"/>
                    <a:pt x="207" y="230"/>
                  </a:cubicBezTo>
                  <a:cubicBezTo>
                    <a:pt x="208" y="232"/>
                    <a:pt x="206" y="236"/>
                    <a:pt x="204" y="239"/>
                  </a:cubicBezTo>
                  <a:cubicBezTo>
                    <a:pt x="202" y="242"/>
                    <a:pt x="203" y="242"/>
                    <a:pt x="207" y="242"/>
                  </a:cubicBezTo>
                  <a:cubicBezTo>
                    <a:pt x="210" y="242"/>
                    <a:pt x="210" y="246"/>
                    <a:pt x="210" y="250"/>
                  </a:cubicBezTo>
                  <a:cubicBezTo>
                    <a:pt x="210" y="253"/>
                    <a:pt x="207" y="254"/>
                    <a:pt x="207" y="256"/>
                  </a:cubicBezTo>
                  <a:cubicBezTo>
                    <a:pt x="207" y="259"/>
                    <a:pt x="204" y="255"/>
                    <a:pt x="204" y="256"/>
                  </a:cubicBezTo>
                  <a:cubicBezTo>
                    <a:pt x="203" y="257"/>
                    <a:pt x="202" y="256"/>
                    <a:pt x="201" y="254"/>
                  </a:cubicBezTo>
                  <a:cubicBezTo>
                    <a:pt x="201" y="252"/>
                    <a:pt x="195" y="253"/>
                    <a:pt x="193" y="252"/>
                  </a:cubicBezTo>
                  <a:cubicBezTo>
                    <a:pt x="190" y="251"/>
                    <a:pt x="189" y="252"/>
                    <a:pt x="187" y="255"/>
                  </a:cubicBezTo>
                  <a:cubicBezTo>
                    <a:pt x="186" y="257"/>
                    <a:pt x="182" y="258"/>
                    <a:pt x="180" y="258"/>
                  </a:cubicBezTo>
                  <a:cubicBezTo>
                    <a:pt x="177" y="258"/>
                    <a:pt x="174" y="262"/>
                    <a:pt x="172" y="264"/>
                  </a:cubicBezTo>
                  <a:cubicBezTo>
                    <a:pt x="169" y="265"/>
                    <a:pt x="169" y="268"/>
                    <a:pt x="172" y="271"/>
                  </a:cubicBezTo>
                  <a:cubicBezTo>
                    <a:pt x="175" y="274"/>
                    <a:pt x="176" y="276"/>
                    <a:pt x="176" y="278"/>
                  </a:cubicBezTo>
                  <a:cubicBezTo>
                    <a:pt x="175" y="279"/>
                    <a:pt x="167" y="279"/>
                    <a:pt x="166" y="277"/>
                  </a:cubicBezTo>
                  <a:cubicBezTo>
                    <a:pt x="164" y="275"/>
                    <a:pt x="159" y="275"/>
                    <a:pt x="157" y="275"/>
                  </a:cubicBezTo>
                  <a:cubicBezTo>
                    <a:pt x="155" y="275"/>
                    <a:pt x="150" y="269"/>
                    <a:pt x="147" y="269"/>
                  </a:cubicBezTo>
                  <a:cubicBezTo>
                    <a:pt x="145" y="269"/>
                    <a:pt x="143" y="272"/>
                    <a:pt x="142" y="274"/>
                  </a:cubicBezTo>
                  <a:cubicBezTo>
                    <a:pt x="141" y="276"/>
                    <a:pt x="143" y="276"/>
                    <a:pt x="145" y="279"/>
                  </a:cubicBezTo>
                  <a:cubicBezTo>
                    <a:pt x="146" y="282"/>
                    <a:pt x="151" y="282"/>
                    <a:pt x="153" y="282"/>
                  </a:cubicBezTo>
                  <a:cubicBezTo>
                    <a:pt x="155" y="282"/>
                    <a:pt x="154" y="285"/>
                    <a:pt x="154" y="287"/>
                  </a:cubicBezTo>
                  <a:cubicBezTo>
                    <a:pt x="153" y="288"/>
                    <a:pt x="149" y="289"/>
                    <a:pt x="147" y="288"/>
                  </a:cubicBezTo>
                  <a:cubicBezTo>
                    <a:pt x="146" y="286"/>
                    <a:pt x="141" y="288"/>
                    <a:pt x="141" y="286"/>
                  </a:cubicBezTo>
                  <a:cubicBezTo>
                    <a:pt x="141" y="284"/>
                    <a:pt x="137" y="281"/>
                    <a:pt x="133" y="281"/>
                  </a:cubicBezTo>
                  <a:cubicBezTo>
                    <a:pt x="129" y="282"/>
                    <a:pt x="128" y="280"/>
                    <a:pt x="129" y="277"/>
                  </a:cubicBezTo>
                  <a:cubicBezTo>
                    <a:pt x="129" y="274"/>
                    <a:pt x="127" y="272"/>
                    <a:pt x="127" y="270"/>
                  </a:cubicBezTo>
                  <a:cubicBezTo>
                    <a:pt x="127" y="269"/>
                    <a:pt x="125" y="266"/>
                    <a:pt x="127" y="265"/>
                  </a:cubicBezTo>
                  <a:cubicBezTo>
                    <a:pt x="129" y="264"/>
                    <a:pt x="127" y="262"/>
                    <a:pt x="128" y="260"/>
                  </a:cubicBezTo>
                  <a:cubicBezTo>
                    <a:pt x="128" y="258"/>
                    <a:pt x="124" y="255"/>
                    <a:pt x="121" y="255"/>
                  </a:cubicBezTo>
                  <a:cubicBezTo>
                    <a:pt x="118" y="255"/>
                    <a:pt x="119" y="252"/>
                    <a:pt x="116" y="251"/>
                  </a:cubicBezTo>
                  <a:cubicBezTo>
                    <a:pt x="113" y="251"/>
                    <a:pt x="108" y="246"/>
                    <a:pt x="108" y="244"/>
                  </a:cubicBezTo>
                  <a:cubicBezTo>
                    <a:pt x="107" y="242"/>
                    <a:pt x="103" y="242"/>
                    <a:pt x="105" y="242"/>
                  </a:cubicBezTo>
                  <a:cubicBezTo>
                    <a:pt x="106" y="241"/>
                    <a:pt x="109" y="242"/>
                    <a:pt x="111" y="244"/>
                  </a:cubicBezTo>
                  <a:cubicBezTo>
                    <a:pt x="114" y="246"/>
                    <a:pt x="117" y="248"/>
                    <a:pt x="123" y="249"/>
                  </a:cubicBezTo>
                  <a:cubicBezTo>
                    <a:pt x="129" y="250"/>
                    <a:pt x="131" y="253"/>
                    <a:pt x="138" y="254"/>
                  </a:cubicBezTo>
                  <a:cubicBezTo>
                    <a:pt x="144" y="255"/>
                    <a:pt x="148" y="256"/>
                    <a:pt x="158" y="257"/>
                  </a:cubicBezTo>
                  <a:cubicBezTo>
                    <a:pt x="167" y="258"/>
                    <a:pt x="179" y="249"/>
                    <a:pt x="182" y="246"/>
                  </a:cubicBezTo>
                  <a:cubicBezTo>
                    <a:pt x="185" y="244"/>
                    <a:pt x="181" y="238"/>
                    <a:pt x="181" y="236"/>
                  </a:cubicBezTo>
                  <a:cubicBezTo>
                    <a:pt x="181" y="234"/>
                    <a:pt x="177" y="234"/>
                    <a:pt x="176" y="233"/>
                  </a:cubicBezTo>
                  <a:cubicBezTo>
                    <a:pt x="176" y="231"/>
                    <a:pt x="173" y="228"/>
                    <a:pt x="169" y="228"/>
                  </a:cubicBezTo>
                  <a:cubicBezTo>
                    <a:pt x="166" y="228"/>
                    <a:pt x="165" y="224"/>
                    <a:pt x="162" y="224"/>
                  </a:cubicBezTo>
                  <a:cubicBezTo>
                    <a:pt x="160" y="225"/>
                    <a:pt x="158" y="223"/>
                    <a:pt x="150" y="218"/>
                  </a:cubicBezTo>
                  <a:cubicBezTo>
                    <a:pt x="143" y="213"/>
                    <a:pt x="132" y="210"/>
                    <a:pt x="130" y="210"/>
                  </a:cubicBezTo>
                  <a:cubicBezTo>
                    <a:pt x="129" y="211"/>
                    <a:pt x="127" y="212"/>
                    <a:pt x="126" y="210"/>
                  </a:cubicBezTo>
                  <a:cubicBezTo>
                    <a:pt x="125" y="208"/>
                    <a:pt x="122" y="208"/>
                    <a:pt x="120" y="210"/>
                  </a:cubicBezTo>
                  <a:cubicBezTo>
                    <a:pt x="118" y="211"/>
                    <a:pt x="116" y="209"/>
                    <a:pt x="112" y="209"/>
                  </a:cubicBezTo>
                  <a:cubicBezTo>
                    <a:pt x="108" y="210"/>
                    <a:pt x="106" y="208"/>
                    <a:pt x="107" y="207"/>
                  </a:cubicBezTo>
                  <a:cubicBezTo>
                    <a:pt x="108" y="206"/>
                    <a:pt x="114" y="207"/>
                    <a:pt x="114" y="205"/>
                  </a:cubicBezTo>
                  <a:cubicBezTo>
                    <a:pt x="113" y="203"/>
                    <a:pt x="111" y="205"/>
                    <a:pt x="108" y="202"/>
                  </a:cubicBezTo>
                  <a:cubicBezTo>
                    <a:pt x="105" y="200"/>
                    <a:pt x="103" y="202"/>
                    <a:pt x="102" y="204"/>
                  </a:cubicBezTo>
                  <a:cubicBezTo>
                    <a:pt x="101" y="205"/>
                    <a:pt x="99" y="205"/>
                    <a:pt x="97" y="203"/>
                  </a:cubicBezTo>
                  <a:cubicBezTo>
                    <a:pt x="97" y="203"/>
                    <a:pt x="97" y="203"/>
                    <a:pt x="96" y="203"/>
                  </a:cubicBezTo>
                  <a:cubicBezTo>
                    <a:pt x="96" y="206"/>
                    <a:pt x="94" y="206"/>
                    <a:pt x="92" y="206"/>
                  </a:cubicBezTo>
                  <a:cubicBezTo>
                    <a:pt x="90" y="205"/>
                    <a:pt x="88" y="209"/>
                    <a:pt x="85" y="209"/>
                  </a:cubicBezTo>
                  <a:cubicBezTo>
                    <a:pt x="83" y="209"/>
                    <a:pt x="80" y="212"/>
                    <a:pt x="79" y="214"/>
                  </a:cubicBezTo>
                  <a:cubicBezTo>
                    <a:pt x="79" y="216"/>
                    <a:pt x="76" y="215"/>
                    <a:pt x="76" y="217"/>
                  </a:cubicBezTo>
                  <a:cubicBezTo>
                    <a:pt x="76" y="218"/>
                    <a:pt x="76" y="220"/>
                    <a:pt x="75" y="221"/>
                  </a:cubicBezTo>
                  <a:cubicBezTo>
                    <a:pt x="74" y="223"/>
                    <a:pt x="75" y="223"/>
                    <a:pt x="76" y="226"/>
                  </a:cubicBezTo>
                  <a:cubicBezTo>
                    <a:pt x="77" y="228"/>
                    <a:pt x="80" y="228"/>
                    <a:pt x="81" y="229"/>
                  </a:cubicBezTo>
                  <a:cubicBezTo>
                    <a:pt x="83" y="230"/>
                    <a:pt x="87" y="234"/>
                    <a:pt x="87" y="235"/>
                  </a:cubicBezTo>
                  <a:cubicBezTo>
                    <a:pt x="87" y="237"/>
                    <a:pt x="84" y="240"/>
                    <a:pt x="82" y="241"/>
                  </a:cubicBezTo>
                  <a:cubicBezTo>
                    <a:pt x="81" y="242"/>
                    <a:pt x="79" y="245"/>
                    <a:pt x="80" y="246"/>
                  </a:cubicBezTo>
                  <a:cubicBezTo>
                    <a:pt x="81" y="248"/>
                    <a:pt x="85" y="254"/>
                    <a:pt x="88" y="259"/>
                  </a:cubicBezTo>
                  <a:cubicBezTo>
                    <a:pt x="90" y="264"/>
                    <a:pt x="87" y="262"/>
                    <a:pt x="85" y="264"/>
                  </a:cubicBezTo>
                  <a:cubicBezTo>
                    <a:pt x="83" y="266"/>
                    <a:pt x="86" y="269"/>
                    <a:pt x="86" y="270"/>
                  </a:cubicBezTo>
                  <a:cubicBezTo>
                    <a:pt x="87" y="272"/>
                    <a:pt x="84" y="272"/>
                    <a:pt x="84" y="273"/>
                  </a:cubicBezTo>
                  <a:cubicBezTo>
                    <a:pt x="84" y="274"/>
                    <a:pt x="88" y="275"/>
                    <a:pt x="88" y="276"/>
                  </a:cubicBezTo>
                  <a:cubicBezTo>
                    <a:pt x="89" y="277"/>
                    <a:pt x="86" y="278"/>
                    <a:pt x="87" y="280"/>
                  </a:cubicBezTo>
                  <a:cubicBezTo>
                    <a:pt x="88" y="282"/>
                    <a:pt x="91" y="282"/>
                    <a:pt x="92" y="284"/>
                  </a:cubicBezTo>
                  <a:cubicBezTo>
                    <a:pt x="92" y="287"/>
                    <a:pt x="86" y="287"/>
                    <a:pt x="86" y="289"/>
                  </a:cubicBezTo>
                  <a:cubicBezTo>
                    <a:pt x="87" y="291"/>
                    <a:pt x="94" y="294"/>
                    <a:pt x="97" y="297"/>
                  </a:cubicBezTo>
                  <a:cubicBezTo>
                    <a:pt x="100" y="301"/>
                    <a:pt x="100" y="302"/>
                    <a:pt x="99" y="304"/>
                  </a:cubicBezTo>
                  <a:cubicBezTo>
                    <a:pt x="98" y="308"/>
                    <a:pt x="89" y="311"/>
                    <a:pt x="87" y="316"/>
                  </a:cubicBezTo>
                  <a:cubicBezTo>
                    <a:pt x="85" y="320"/>
                    <a:pt x="77" y="323"/>
                    <a:pt x="74" y="326"/>
                  </a:cubicBezTo>
                  <a:cubicBezTo>
                    <a:pt x="73" y="328"/>
                    <a:pt x="71" y="330"/>
                    <a:pt x="70" y="332"/>
                  </a:cubicBezTo>
                  <a:cubicBezTo>
                    <a:pt x="71" y="331"/>
                    <a:pt x="73" y="331"/>
                    <a:pt x="74" y="330"/>
                  </a:cubicBezTo>
                  <a:cubicBezTo>
                    <a:pt x="75" y="329"/>
                    <a:pt x="77" y="334"/>
                    <a:pt x="79" y="336"/>
                  </a:cubicBezTo>
                  <a:cubicBezTo>
                    <a:pt x="81" y="337"/>
                    <a:pt x="85" y="336"/>
                    <a:pt x="86" y="337"/>
                  </a:cubicBezTo>
                  <a:cubicBezTo>
                    <a:pt x="88" y="339"/>
                    <a:pt x="85" y="339"/>
                    <a:pt x="82" y="338"/>
                  </a:cubicBezTo>
                  <a:cubicBezTo>
                    <a:pt x="79" y="338"/>
                    <a:pt x="79" y="340"/>
                    <a:pt x="74" y="341"/>
                  </a:cubicBezTo>
                  <a:cubicBezTo>
                    <a:pt x="71" y="342"/>
                    <a:pt x="71" y="344"/>
                    <a:pt x="70" y="344"/>
                  </a:cubicBezTo>
                  <a:cubicBezTo>
                    <a:pt x="72" y="347"/>
                    <a:pt x="69" y="348"/>
                    <a:pt x="68" y="350"/>
                  </a:cubicBezTo>
                  <a:cubicBezTo>
                    <a:pt x="67" y="352"/>
                    <a:pt x="66" y="353"/>
                    <a:pt x="65" y="354"/>
                  </a:cubicBezTo>
                  <a:cubicBezTo>
                    <a:pt x="65" y="356"/>
                    <a:pt x="66" y="357"/>
                    <a:pt x="66" y="359"/>
                  </a:cubicBezTo>
                  <a:cubicBezTo>
                    <a:pt x="66" y="361"/>
                    <a:pt x="67" y="362"/>
                    <a:pt x="68" y="364"/>
                  </a:cubicBezTo>
                  <a:cubicBezTo>
                    <a:pt x="69" y="365"/>
                    <a:pt x="67" y="365"/>
                    <a:pt x="66" y="366"/>
                  </a:cubicBezTo>
                  <a:cubicBezTo>
                    <a:pt x="65" y="367"/>
                    <a:pt x="65" y="369"/>
                    <a:pt x="67" y="371"/>
                  </a:cubicBezTo>
                  <a:cubicBezTo>
                    <a:pt x="68" y="372"/>
                    <a:pt x="68" y="374"/>
                    <a:pt x="68" y="376"/>
                  </a:cubicBezTo>
                  <a:cubicBezTo>
                    <a:pt x="67" y="377"/>
                    <a:pt x="69" y="379"/>
                    <a:pt x="70" y="380"/>
                  </a:cubicBezTo>
                  <a:cubicBezTo>
                    <a:pt x="72" y="382"/>
                    <a:pt x="71" y="385"/>
                    <a:pt x="73" y="386"/>
                  </a:cubicBezTo>
                  <a:cubicBezTo>
                    <a:pt x="74" y="387"/>
                    <a:pt x="75" y="388"/>
                    <a:pt x="77" y="388"/>
                  </a:cubicBezTo>
                  <a:cubicBezTo>
                    <a:pt x="79" y="387"/>
                    <a:pt x="80" y="388"/>
                    <a:pt x="81" y="390"/>
                  </a:cubicBezTo>
                  <a:cubicBezTo>
                    <a:pt x="82" y="391"/>
                    <a:pt x="84" y="390"/>
                    <a:pt x="86" y="390"/>
                  </a:cubicBezTo>
                  <a:cubicBezTo>
                    <a:pt x="88" y="389"/>
                    <a:pt x="93" y="391"/>
                    <a:pt x="94" y="392"/>
                  </a:cubicBezTo>
                  <a:cubicBezTo>
                    <a:pt x="95" y="392"/>
                    <a:pt x="94" y="396"/>
                    <a:pt x="94" y="398"/>
                  </a:cubicBezTo>
                  <a:cubicBezTo>
                    <a:pt x="95" y="400"/>
                    <a:pt x="93" y="402"/>
                    <a:pt x="95" y="404"/>
                  </a:cubicBezTo>
                  <a:cubicBezTo>
                    <a:pt x="97" y="405"/>
                    <a:pt x="97" y="408"/>
                    <a:pt x="99" y="409"/>
                  </a:cubicBezTo>
                  <a:cubicBezTo>
                    <a:pt x="102" y="410"/>
                    <a:pt x="103" y="413"/>
                    <a:pt x="104" y="413"/>
                  </a:cubicBezTo>
                  <a:cubicBezTo>
                    <a:pt x="106" y="414"/>
                    <a:pt x="108" y="416"/>
                    <a:pt x="109" y="418"/>
                  </a:cubicBezTo>
                  <a:cubicBezTo>
                    <a:pt x="109" y="419"/>
                    <a:pt x="106" y="421"/>
                    <a:pt x="104" y="422"/>
                  </a:cubicBezTo>
                  <a:cubicBezTo>
                    <a:pt x="103" y="422"/>
                    <a:pt x="100" y="419"/>
                    <a:pt x="99" y="421"/>
                  </a:cubicBezTo>
                  <a:cubicBezTo>
                    <a:pt x="97" y="422"/>
                    <a:pt x="99" y="424"/>
                    <a:pt x="100" y="429"/>
                  </a:cubicBezTo>
                  <a:cubicBezTo>
                    <a:pt x="101" y="433"/>
                    <a:pt x="102" y="433"/>
                    <a:pt x="103" y="433"/>
                  </a:cubicBezTo>
                  <a:cubicBezTo>
                    <a:pt x="105" y="433"/>
                    <a:pt x="106" y="432"/>
                    <a:pt x="107" y="431"/>
                  </a:cubicBezTo>
                  <a:cubicBezTo>
                    <a:pt x="109" y="430"/>
                    <a:pt x="112" y="431"/>
                    <a:pt x="113" y="431"/>
                  </a:cubicBezTo>
                  <a:cubicBezTo>
                    <a:pt x="114" y="430"/>
                    <a:pt x="119" y="430"/>
                    <a:pt x="120" y="432"/>
                  </a:cubicBezTo>
                  <a:cubicBezTo>
                    <a:pt x="121" y="433"/>
                    <a:pt x="122" y="437"/>
                    <a:pt x="121" y="438"/>
                  </a:cubicBezTo>
                  <a:cubicBezTo>
                    <a:pt x="120" y="439"/>
                    <a:pt x="122" y="441"/>
                    <a:pt x="123" y="443"/>
                  </a:cubicBezTo>
                  <a:cubicBezTo>
                    <a:pt x="124" y="444"/>
                    <a:pt x="128" y="444"/>
                    <a:pt x="129" y="444"/>
                  </a:cubicBezTo>
                  <a:cubicBezTo>
                    <a:pt x="130" y="445"/>
                    <a:pt x="133" y="449"/>
                    <a:pt x="133" y="451"/>
                  </a:cubicBezTo>
                  <a:cubicBezTo>
                    <a:pt x="132" y="452"/>
                    <a:pt x="135" y="453"/>
                    <a:pt x="136" y="452"/>
                  </a:cubicBezTo>
                  <a:cubicBezTo>
                    <a:pt x="137" y="452"/>
                    <a:pt x="138" y="453"/>
                    <a:pt x="140" y="454"/>
                  </a:cubicBezTo>
                  <a:cubicBezTo>
                    <a:pt x="141" y="455"/>
                    <a:pt x="143" y="455"/>
                    <a:pt x="144" y="454"/>
                  </a:cubicBezTo>
                  <a:cubicBezTo>
                    <a:pt x="146" y="453"/>
                    <a:pt x="148" y="452"/>
                    <a:pt x="149" y="453"/>
                  </a:cubicBezTo>
                  <a:cubicBezTo>
                    <a:pt x="150" y="455"/>
                    <a:pt x="153" y="457"/>
                    <a:pt x="153" y="458"/>
                  </a:cubicBezTo>
                  <a:cubicBezTo>
                    <a:pt x="153" y="459"/>
                    <a:pt x="157" y="458"/>
                    <a:pt x="160" y="459"/>
                  </a:cubicBezTo>
                  <a:cubicBezTo>
                    <a:pt x="162" y="460"/>
                    <a:pt x="164" y="460"/>
                    <a:pt x="167" y="461"/>
                  </a:cubicBezTo>
                  <a:cubicBezTo>
                    <a:pt x="169" y="462"/>
                    <a:pt x="171" y="462"/>
                    <a:pt x="172" y="464"/>
                  </a:cubicBezTo>
                  <a:cubicBezTo>
                    <a:pt x="172" y="465"/>
                    <a:pt x="169" y="467"/>
                    <a:pt x="169" y="467"/>
                  </a:cubicBezTo>
                  <a:cubicBezTo>
                    <a:pt x="169" y="468"/>
                    <a:pt x="171" y="469"/>
                    <a:pt x="171" y="470"/>
                  </a:cubicBezTo>
                  <a:cubicBezTo>
                    <a:pt x="171" y="471"/>
                    <a:pt x="169" y="471"/>
                    <a:pt x="168" y="472"/>
                  </a:cubicBezTo>
                  <a:cubicBezTo>
                    <a:pt x="168" y="473"/>
                    <a:pt x="170" y="474"/>
                    <a:pt x="170" y="475"/>
                  </a:cubicBezTo>
                  <a:cubicBezTo>
                    <a:pt x="170" y="476"/>
                    <a:pt x="169" y="479"/>
                    <a:pt x="169" y="480"/>
                  </a:cubicBezTo>
                  <a:cubicBezTo>
                    <a:pt x="169" y="481"/>
                    <a:pt x="163" y="480"/>
                    <a:pt x="162" y="480"/>
                  </a:cubicBezTo>
                  <a:cubicBezTo>
                    <a:pt x="160" y="480"/>
                    <a:pt x="156" y="484"/>
                    <a:pt x="155" y="484"/>
                  </a:cubicBezTo>
                  <a:cubicBezTo>
                    <a:pt x="154" y="485"/>
                    <a:pt x="155" y="487"/>
                    <a:pt x="155" y="488"/>
                  </a:cubicBezTo>
                  <a:cubicBezTo>
                    <a:pt x="159" y="488"/>
                    <a:pt x="163" y="487"/>
                    <a:pt x="164" y="488"/>
                  </a:cubicBezTo>
                  <a:cubicBezTo>
                    <a:pt x="164" y="490"/>
                    <a:pt x="155" y="494"/>
                    <a:pt x="153" y="494"/>
                  </a:cubicBezTo>
                  <a:cubicBezTo>
                    <a:pt x="151" y="495"/>
                    <a:pt x="156" y="498"/>
                    <a:pt x="156" y="499"/>
                  </a:cubicBezTo>
                  <a:cubicBezTo>
                    <a:pt x="156" y="501"/>
                    <a:pt x="151" y="501"/>
                    <a:pt x="151" y="504"/>
                  </a:cubicBezTo>
                  <a:cubicBezTo>
                    <a:pt x="152" y="507"/>
                    <a:pt x="150" y="508"/>
                    <a:pt x="147" y="508"/>
                  </a:cubicBezTo>
                  <a:cubicBezTo>
                    <a:pt x="144" y="508"/>
                    <a:pt x="143" y="509"/>
                    <a:pt x="144" y="509"/>
                  </a:cubicBezTo>
                  <a:cubicBezTo>
                    <a:pt x="146" y="510"/>
                    <a:pt x="146" y="513"/>
                    <a:pt x="151" y="515"/>
                  </a:cubicBezTo>
                  <a:cubicBezTo>
                    <a:pt x="156" y="516"/>
                    <a:pt x="162" y="521"/>
                    <a:pt x="167" y="526"/>
                  </a:cubicBezTo>
                  <a:cubicBezTo>
                    <a:pt x="167" y="527"/>
                    <a:pt x="168" y="527"/>
                    <a:pt x="169" y="528"/>
                  </a:cubicBezTo>
                  <a:cubicBezTo>
                    <a:pt x="170" y="527"/>
                    <a:pt x="171" y="527"/>
                    <a:pt x="172" y="526"/>
                  </a:cubicBezTo>
                  <a:cubicBezTo>
                    <a:pt x="175" y="526"/>
                    <a:pt x="180" y="528"/>
                    <a:pt x="182" y="529"/>
                  </a:cubicBezTo>
                  <a:cubicBezTo>
                    <a:pt x="185" y="531"/>
                    <a:pt x="194" y="529"/>
                    <a:pt x="195" y="531"/>
                  </a:cubicBezTo>
                  <a:cubicBezTo>
                    <a:pt x="196" y="532"/>
                    <a:pt x="199" y="534"/>
                    <a:pt x="200" y="534"/>
                  </a:cubicBezTo>
                  <a:cubicBezTo>
                    <a:pt x="202" y="534"/>
                    <a:pt x="204" y="538"/>
                    <a:pt x="206" y="537"/>
                  </a:cubicBezTo>
                  <a:cubicBezTo>
                    <a:pt x="207" y="535"/>
                    <a:pt x="213" y="535"/>
                    <a:pt x="214" y="535"/>
                  </a:cubicBezTo>
                  <a:cubicBezTo>
                    <a:pt x="216" y="535"/>
                    <a:pt x="216" y="537"/>
                    <a:pt x="217" y="537"/>
                  </a:cubicBezTo>
                  <a:cubicBezTo>
                    <a:pt x="219" y="537"/>
                    <a:pt x="219" y="542"/>
                    <a:pt x="220" y="542"/>
                  </a:cubicBezTo>
                  <a:cubicBezTo>
                    <a:pt x="221" y="541"/>
                    <a:pt x="225" y="545"/>
                    <a:pt x="228" y="545"/>
                  </a:cubicBezTo>
                  <a:cubicBezTo>
                    <a:pt x="230" y="546"/>
                    <a:pt x="233" y="550"/>
                    <a:pt x="234" y="550"/>
                  </a:cubicBezTo>
                  <a:cubicBezTo>
                    <a:pt x="235" y="550"/>
                    <a:pt x="237" y="552"/>
                    <a:pt x="238" y="550"/>
                  </a:cubicBezTo>
                  <a:cubicBezTo>
                    <a:pt x="239" y="548"/>
                    <a:pt x="242" y="549"/>
                    <a:pt x="243" y="546"/>
                  </a:cubicBezTo>
                  <a:cubicBezTo>
                    <a:pt x="239" y="540"/>
                    <a:pt x="233" y="534"/>
                    <a:pt x="234" y="531"/>
                  </a:cubicBezTo>
                  <a:cubicBezTo>
                    <a:pt x="234" y="527"/>
                    <a:pt x="236" y="524"/>
                    <a:pt x="230" y="520"/>
                  </a:cubicBezTo>
                  <a:cubicBezTo>
                    <a:pt x="225" y="515"/>
                    <a:pt x="231" y="512"/>
                    <a:pt x="235" y="508"/>
                  </a:cubicBezTo>
                  <a:cubicBezTo>
                    <a:pt x="238" y="503"/>
                    <a:pt x="245" y="502"/>
                    <a:pt x="250" y="499"/>
                  </a:cubicBezTo>
                  <a:cubicBezTo>
                    <a:pt x="249" y="498"/>
                    <a:pt x="248" y="497"/>
                    <a:pt x="247" y="497"/>
                  </a:cubicBezTo>
                  <a:cubicBezTo>
                    <a:pt x="243" y="495"/>
                    <a:pt x="242" y="494"/>
                    <a:pt x="245" y="493"/>
                  </a:cubicBezTo>
                  <a:cubicBezTo>
                    <a:pt x="248" y="492"/>
                    <a:pt x="246" y="491"/>
                    <a:pt x="244" y="488"/>
                  </a:cubicBezTo>
                  <a:cubicBezTo>
                    <a:pt x="241" y="485"/>
                    <a:pt x="240" y="482"/>
                    <a:pt x="239" y="482"/>
                  </a:cubicBezTo>
                  <a:cubicBezTo>
                    <a:pt x="237" y="482"/>
                    <a:pt x="235" y="482"/>
                    <a:pt x="233" y="482"/>
                  </a:cubicBezTo>
                  <a:cubicBezTo>
                    <a:pt x="230" y="483"/>
                    <a:pt x="231" y="480"/>
                    <a:pt x="231" y="478"/>
                  </a:cubicBezTo>
                  <a:cubicBezTo>
                    <a:pt x="231" y="475"/>
                    <a:pt x="227" y="476"/>
                    <a:pt x="226" y="475"/>
                  </a:cubicBezTo>
                  <a:cubicBezTo>
                    <a:pt x="225" y="473"/>
                    <a:pt x="227" y="470"/>
                    <a:pt x="228" y="469"/>
                  </a:cubicBezTo>
                  <a:cubicBezTo>
                    <a:pt x="229" y="469"/>
                    <a:pt x="231" y="468"/>
                    <a:pt x="231" y="467"/>
                  </a:cubicBezTo>
                  <a:cubicBezTo>
                    <a:pt x="231" y="466"/>
                    <a:pt x="227" y="465"/>
                    <a:pt x="228" y="463"/>
                  </a:cubicBezTo>
                  <a:cubicBezTo>
                    <a:pt x="230" y="460"/>
                    <a:pt x="233" y="460"/>
                    <a:pt x="233" y="457"/>
                  </a:cubicBezTo>
                  <a:cubicBezTo>
                    <a:pt x="233" y="455"/>
                    <a:pt x="235" y="452"/>
                    <a:pt x="238" y="454"/>
                  </a:cubicBezTo>
                  <a:cubicBezTo>
                    <a:pt x="240" y="456"/>
                    <a:pt x="242" y="461"/>
                    <a:pt x="245" y="460"/>
                  </a:cubicBezTo>
                  <a:cubicBezTo>
                    <a:pt x="248" y="459"/>
                    <a:pt x="246" y="456"/>
                    <a:pt x="245" y="455"/>
                  </a:cubicBezTo>
                  <a:cubicBezTo>
                    <a:pt x="245" y="453"/>
                    <a:pt x="244" y="451"/>
                    <a:pt x="248" y="450"/>
                  </a:cubicBezTo>
                  <a:cubicBezTo>
                    <a:pt x="251" y="449"/>
                    <a:pt x="249" y="446"/>
                    <a:pt x="252" y="446"/>
                  </a:cubicBezTo>
                  <a:cubicBezTo>
                    <a:pt x="255" y="446"/>
                    <a:pt x="259" y="443"/>
                    <a:pt x="261" y="442"/>
                  </a:cubicBezTo>
                  <a:cubicBezTo>
                    <a:pt x="262" y="441"/>
                    <a:pt x="266" y="439"/>
                    <a:pt x="267" y="440"/>
                  </a:cubicBezTo>
                  <a:cubicBezTo>
                    <a:pt x="269" y="441"/>
                    <a:pt x="271" y="443"/>
                    <a:pt x="272" y="440"/>
                  </a:cubicBezTo>
                  <a:cubicBezTo>
                    <a:pt x="273" y="438"/>
                    <a:pt x="277" y="439"/>
                    <a:pt x="278" y="440"/>
                  </a:cubicBezTo>
                  <a:cubicBezTo>
                    <a:pt x="278" y="442"/>
                    <a:pt x="285" y="442"/>
                    <a:pt x="287" y="443"/>
                  </a:cubicBezTo>
                  <a:cubicBezTo>
                    <a:pt x="290" y="445"/>
                    <a:pt x="295" y="448"/>
                    <a:pt x="295" y="449"/>
                  </a:cubicBezTo>
                  <a:cubicBezTo>
                    <a:pt x="295" y="451"/>
                    <a:pt x="297" y="453"/>
                    <a:pt x="297" y="450"/>
                  </a:cubicBezTo>
                  <a:cubicBezTo>
                    <a:pt x="297" y="448"/>
                    <a:pt x="299" y="448"/>
                    <a:pt x="302" y="450"/>
                  </a:cubicBezTo>
                  <a:cubicBezTo>
                    <a:pt x="305" y="452"/>
                    <a:pt x="309" y="451"/>
                    <a:pt x="310" y="449"/>
                  </a:cubicBezTo>
                  <a:cubicBezTo>
                    <a:pt x="310" y="448"/>
                    <a:pt x="316" y="445"/>
                    <a:pt x="318" y="447"/>
                  </a:cubicBezTo>
                  <a:cubicBezTo>
                    <a:pt x="320" y="448"/>
                    <a:pt x="320" y="449"/>
                    <a:pt x="323" y="447"/>
                  </a:cubicBezTo>
                  <a:cubicBezTo>
                    <a:pt x="325" y="445"/>
                    <a:pt x="330" y="445"/>
                    <a:pt x="331" y="448"/>
                  </a:cubicBezTo>
                  <a:cubicBezTo>
                    <a:pt x="332" y="450"/>
                    <a:pt x="334" y="450"/>
                    <a:pt x="336" y="450"/>
                  </a:cubicBezTo>
                  <a:cubicBezTo>
                    <a:pt x="339" y="450"/>
                    <a:pt x="339" y="454"/>
                    <a:pt x="341" y="453"/>
                  </a:cubicBezTo>
                  <a:cubicBezTo>
                    <a:pt x="342" y="452"/>
                    <a:pt x="342" y="448"/>
                    <a:pt x="344" y="449"/>
                  </a:cubicBezTo>
                  <a:cubicBezTo>
                    <a:pt x="345" y="449"/>
                    <a:pt x="347" y="451"/>
                    <a:pt x="350" y="451"/>
                  </a:cubicBezTo>
                  <a:cubicBezTo>
                    <a:pt x="353" y="451"/>
                    <a:pt x="355" y="451"/>
                    <a:pt x="355" y="448"/>
                  </a:cubicBezTo>
                  <a:cubicBezTo>
                    <a:pt x="355" y="446"/>
                    <a:pt x="355" y="442"/>
                    <a:pt x="353" y="442"/>
                  </a:cubicBezTo>
                  <a:cubicBezTo>
                    <a:pt x="351" y="442"/>
                    <a:pt x="349" y="441"/>
                    <a:pt x="347" y="441"/>
                  </a:cubicBezTo>
                  <a:cubicBezTo>
                    <a:pt x="345" y="441"/>
                    <a:pt x="342" y="437"/>
                    <a:pt x="345" y="436"/>
                  </a:cubicBezTo>
                  <a:cubicBezTo>
                    <a:pt x="347" y="435"/>
                    <a:pt x="351" y="433"/>
                    <a:pt x="350" y="432"/>
                  </a:cubicBezTo>
                  <a:cubicBezTo>
                    <a:pt x="349" y="430"/>
                    <a:pt x="348" y="426"/>
                    <a:pt x="351" y="426"/>
                  </a:cubicBezTo>
                  <a:cubicBezTo>
                    <a:pt x="354" y="425"/>
                    <a:pt x="361" y="425"/>
                    <a:pt x="360" y="424"/>
                  </a:cubicBezTo>
                  <a:cubicBezTo>
                    <a:pt x="360" y="423"/>
                    <a:pt x="354" y="422"/>
                    <a:pt x="353" y="420"/>
                  </a:cubicBezTo>
                  <a:cubicBezTo>
                    <a:pt x="352" y="418"/>
                    <a:pt x="351" y="414"/>
                    <a:pt x="352" y="413"/>
                  </a:cubicBezTo>
                  <a:cubicBezTo>
                    <a:pt x="354" y="413"/>
                    <a:pt x="357" y="414"/>
                    <a:pt x="360" y="413"/>
                  </a:cubicBezTo>
                  <a:cubicBezTo>
                    <a:pt x="362" y="412"/>
                    <a:pt x="367" y="414"/>
                    <a:pt x="370" y="412"/>
                  </a:cubicBezTo>
                  <a:cubicBezTo>
                    <a:pt x="373" y="410"/>
                    <a:pt x="379" y="409"/>
                    <a:pt x="382" y="409"/>
                  </a:cubicBezTo>
                  <a:cubicBezTo>
                    <a:pt x="386" y="409"/>
                    <a:pt x="388" y="407"/>
                    <a:pt x="391" y="407"/>
                  </a:cubicBezTo>
                  <a:cubicBezTo>
                    <a:pt x="394" y="406"/>
                    <a:pt x="401" y="405"/>
                    <a:pt x="403" y="404"/>
                  </a:cubicBezTo>
                  <a:cubicBezTo>
                    <a:pt x="405" y="404"/>
                    <a:pt x="415" y="402"/>
                    <a:pt x="415" y="400"/>
                  </a:cubicBezTo>
                  <a:cubicBezTo>
                    <a:pt x="416" y="398"/>
                    <a:pt x="424" y="397"/>
                    <a:pt x="426" y="398"/>
                  </a:cubicBezTo>
                  <a:cubicBezTo>
                    <a:pt x="428" y="399"/>
                    <a:pt x="430" y="399"/>
                    <a:pt x="432" y="399"/>
                  </a:cubicBezTo>
                  <a:cubicBezTo>
                    <a:pt x="434" y="398"/>
                    <a:pt x="438" y="400"/>
                    <a:pt x="438" y="402"/>
                  </a:cubicBezTo>
                  <a:cubicBezTo>
                    <a:pt x="437" y="404"/>
                    <a:pt x="439" y="406"/>
                    <a:pt x="439" y="408"/>
                  </a:cubicBezTo>
                  <a:cubicBezTo>
                    <a:pt x="439" y="410"/>
                    <a:pt x="437" y="410"/>
                    <a:pt x="438" y="412"/>
                  </a:cubicBezTo>
                  <a:cubicBezTo>
                    <a:pt x="439" y="413"/>
                    <a:pt x="444" y="412"/>
                    <a:pt x="446" y="410"/>
                  </a:cubicBezTo>
                  <a:cubicBezTo>
                    <a:pt x="447" y="409"/>
                    <a:pt x="449" y="411"/>
                    <a:pt x="449" y="412"/>
                  </a:cubicBezTo>
                  <a:cubicBezTo>
                    <a:pt x="449" y="414"/>
                    <a:pt x="451" y="415"/>
                    <a:pt x="451" y="413"/>
                  </a:cubicBezTo>
                  <a:cubicBezTo>
                    <a:pt x="451" y="411"/>
                    <a:pt x="454" y="412"/>
                    <a:pt x="455" y="413"/>
                  </a:cubicBezTo>
                  <a:cubicBezTo>
                    <a:pt x="456" y="415"/>
                    <a:pt x="460" y="412"/>
                    <a:pt x="460" y="414"/>
                  </a:cubicBezTo>
                  <a:cubicBezTo>
                    <a:pt x="460" y="416"/>
                    <a:pt x="455" y="417"/>
                    <a:pt x="457" y="419"/>
                  </a:cubicBezTo>
                  <a:cubicBezTo>
                    <a:pt x="459" y="421"/>
                    <a:pt x="460" y="417"/>
                    <a:pt x="463" y="418"/>
                  </a:cubicBezTo>
                  <a:cubicBezTo>
                    <a:pt x="466" y="419"/>
                    <a:pt x="470" y="415"/>
                    <a:pt x="472" y="414"/>
                  </a:cubicBezTo>
                  <a:cubicBezTo>
                    <a:pt x="475" y="414"/>
                    <a:pt x="478" y="411"/>
                    <a:pt x="480" y="410"/>
                  </a:cubicBezTo>
                  <a:cubicBezTo>
                    <a:pt x="482" y="409"/>
                    <a:pt x="487" y="409"/>
                    <a:pt x="486" y="410"/>
                  </a:cubicBezTo>
                  <a:cubicBezTo>
                    <a:pt x="484" y="412"/>
                    <a:pt x="482" y="415"/>
                    <a:pt x="488" y="417"/>
                  </a:cubicBezTo>
                  <a:cubicBezTo>
                    <a:pt x="494" y="419"/>
                    <a:pt x="500" y="430"/>
                    <a:pt x="504" y="435"/>
                  </a:cubicBezTo>
                  <a:cubicBezTo>
                    <a:pt x="507" y="441"/>
                    <a:pt x="510" y="450"/>
                    <a:pt x="512" y="450"/>
                  </a:cubicBezTo>
                  <a:cubicBezTo>
                    <a:pt x="514" y="450"/>
                    <a:pt x="515" y="445"/>
                    <a:pt x="517" y="445"/>
                  </a:cubicBezTo>
                  <a:cubicBezTo>
                    <a:pt x="520" y="444"/>
                    <a:pt x="521" y="449"/>
                    <a:pt x="524" y="449"/>
                  </a:cubicBezTo>
                  <a:cubicBezTo>
                    <a:pt x="526" y="450"/>
                    <a:pt x="530" y="452"/>
                    <a:pt x="532" y="451"/>
                  </a:cubicBezTo>
                  <a:cubicBezTo>
                    <a:pt x="534" y="450"/>
                    <a:pt x="539" y="447"/>
                    <a:pt x="540" y="448"/>
                  </a:cubicBezTo>
                  <a:cubicBezTo>
                    <a:pt x="542" y="449"/>
                    <a:pt x="544" y="449"/>
                    <a:pt x="546" y="453"/>
                  </a:cubicBezTo>
                  <a:cubicBezTo>
                    <a:pt x="547" y="456"/>
                    <a:pt x="549" y="457"/>
                    <a:pt x="551" y="457"/>
                  </a:cubicBezTo>
                  <a:cubicBezTo>
                    <a:pt x="552" y="457"/>
                    <a:pt x="553" y="459"/>
                    <a:pt x="553" y="460"/>
                  </a:cubicBezTo>
                  <a:cubicBezTo>
                    <a:pt x="553" y="462"/>
                    <a:pt x="555" y="464"/>
                    <a:pt x="557" y="464"/>
                  </a:cubicBezTo>
                  <a:cubicBezTo>
                    <a:pt x="558" y="464"/>
                    <a:pt x="562" y="463"/>
                    <a:pt x="564" y="463"/>
                  </a:cubicBezTo>
                  <a:cubicBezTo>
                    <a:pt x="565" y="462"/>
                    <a:pt x="566" y="461"/>
                    <a:pt x="567" y="463"/>
                  </a:cubicBezTo>
                  <a:cubicBezTo>
                    <a:pt x="567" y="465"/>
                    <a:pt x="569" y="467"/>
                    <a:pt x="571" y="467"/>
                  </a:cubicBezTo>
                  <a:cubicBezTo>
                    <a:pt x="572" y="467"/>
                    <a:pt x="575" y="469"/>
                    <a:pt x="575" y="467"/>
                  </a:cubicBezTo>
                  <a:cubicBezTo>
                    <a:pt x="576" y="466"/>
                    <a:pt x="580" y="465"/>
                    <a:pt x="581" y="465"/>
                  </a:cubicBezTo>
                  <a:cubicBezTo>
                    <a:pt x="583" y="465"/>
                    <a:pt x="588" y="464"/>
                    <a:pt x="589" y="462"/>
                  </a:cubicBezTo>
                  <a:cubicBezTo>
                    <a:pt x="590" y="459"/>
                    <a:pt x="594" y="459"/>
                    <a:pt x="595" y="458"/>
                  </a:cubicBezTo>
                  <a:cubicBezTo>
                    <a:pt x="597" y="456"/>
                    <a:pt x="600" y="456"/>
                    <a:pt x="601" y="454"/>
                  </a:cubicBezTo>
                  <a:cubicBezTo>
                    <a:pt x="602" y="453"/>
                    <a:pt x="606" y="453"/>
                    <a:pt x="607" y="452"/>
                  </a:cubicBezTo>
                  <a:cubicBezTo>
                    <a:pt x="607" y="450"/>
                    <a:pt x="611" y="450"/>
                    <a:pt x="613" y="451"/>
                  </a:cubicBezTo>
                  <a:cubicBezTo>
                    <a:pt x="614" y="451"/>
                    <a:pt x="623" y="453"/>
                    <a:pt x="624" y="453"/>
                  </a:cubicBezTo>
                  <a:cubicBezTo>
                    <a:pt x="625" y="452"/>
                    <a:pt x="626" y="457"/>
                    <a:pt x="627" y="457"/>
                  </a:cubicBezTo>
                  <a:cubicBezTo>
                    <a:pt x="628" y="458"/>
                    <a:pt x="633" y="461"/>
                    <a:pt x="634" y="460"/>
                  </a:cubicBezTo>
                  <a:cubicBezTo>
                    <a:pt x="635" y="459"/>
                    <a:pt x="638" y="458"/>
                    <a:pt x="641" y="460"/>
                  </a:cubicBezTo>
                  <a:cubicBezTo>
                    <a:pt x="643" y="461"/>
                    <a:pt x="646" y="463"/>
                    <a:pt x="647" y="461"/>
                  </a:cubicBezTo>
                  <a:cubicBezTo>
                    <a:pt x="648" y="460"/>
                    <a:pt x="653" y="459"/>
                    <a:pt x="654" y="458"/>
                  </a:cubicBezTo>
                  <a:cubicBezTo>
                    <a:pt x="654" y="457"/>
                    <a:pt x="655" y="454"/>
                    <a:pt x="654" y="453"/>
                  </a:cubicBezTo>
                  <a:cubicBezTo>
                    <a:pt x="653" y="452"/>
                    <a:pt x="651" y="448"/>
                    <a:pt x="651" y="446"/>
                  </a:cubicBezTo>
                  <a:cubicBezTo>
                    <a:pt x="650" y="444"/>
                    <a:pt x="654" y="443"/>
                    <a:pt x="654" y="442"/>
                  </a:cubicBezTo>
                  <a:cubicBezTo>
                    <a:pt x="655" y="440"/>
                    <a:pt x="658" y="440"/>
                    <a:pt x="659" y="439"/>
                  </a:cubicBezTo>
                  <a:cubicBezTo>
                    <a:pt x="660" y="438"/>
                    <a:pt x="660" y="435"/>
                    <a:pt x="662" y="436"/>
                  </a:cubicBezTo>
                  <a:cubicBezTo>
                    <a:pt x="664" y="436"/>
                    <a:pt x="667" y="438"/>
                    <a:pt x="668" y="438"/>
                  </a:cubicBezTo>
                  <a:cubicBezTo>
                    <a:pt x="669" y="439"/>
                    <a:pt x="672" y="440"/>
                    <a:pt x="673" y="440"/>
                  </a:cubicBezTo>
                  <a:cubicBezTo>
                    <a:pt x="675" y="440"/>
                    <a:pt x="678" y="441"/>
                    <a:pt x="679" y="442"/>
                  </a:cubicBezTo>
                  <a:cubicBezTo>
                    <a:pt x="681" y="443"/>
                    <a:pt x="687" y="443"/>
                    <a:pt x="688" y="445"/>
                  </a:cubicBezTo>
                  <a:cubicBezTo>
                    <a:pt x="689" y="446"/>
                    <a:pt x="687" y="450"/>
                    <a:pt x="689" y="452"/>
                  </a:cubicBezTo>
                  <a:cubicBezTo>
                    <a:pt x="690" y="453"/>
                    <a:pt x="693" y="457"/>
                    <a:pt x="694" y="456"/>
                  </a:cubicBezTo>
                  <a:cubicBezTo>
                    <a:pt x="695" y="455"/>
                    <a:pt x="700" y="458"/>
                    <a:pt x="701" y="458"/>
                  </a:cubicBezTo>
                  <a:cubicBezTo>
                    <a:pt x="703" y="458"/>
                    <a:pt x="706" y="455"/>
                    <a:pt x="707" y="455"/>
                  </a:cubicBezTo>
                  <a:cubicBezTo>
                    <a:pt x="709" y="455"/>
                    <a:pt x="714" y="454"/>
                    <a:pt x="715" y="454"/>
                  </a:cubicBezTo>
                  <a:cubicBezTo>
                    <a:pt x="717" y="454"/>
                    <a:pt x="722" y="456"/>
                    <a:pt x="723" y="456"/>
                  </a:cubicBezTo>
                  <a:cubicBezTo>
                    <a:pt x="724" y="455"/>
                    <a:pt x="729" y="456"/>
                    <a:pt x="729" y="458"/>
                  </a:cubicBezTo>
                  <a:cubicBezTo>
                    <a:pt x="730" y="459"/>
                    <a:pt x="736" y="459"/>
                    <a:pt x="736" y="461"/>
                  </a:cubicBezTo>
                  <a:cubicBezTo>
                    <a:pt x="736" y="463"/>
                    <a:pt x="740" y="464"/>
                    <a:pt x="741" y="466"/>
                  </a:cubicBezTo>
                  <a:cubicBezTo>
                    <a:pt x="742" y="468"/>
                    <a:pt x="750" y="466"/>
                    <a:pt x="751" y="468"/>
                  </a:cubicBezTo>
                  <a:cubicBezTo>
                    <a:pt x="753" y="469"/>
                    <a:pt x="762" y="469"/>
                    <a:pt x="763" y="468"/>
                  </a:cubicBezTo>
                  <a:cubicBezTo>
                    <a:pt x="763" y="467"/>
                    <a:pt x="772" y="466"/>
                    <a:pt x="774" y="465"/>
                  </a:cubicBezTo>
                  <a:cubicBezTo>
                    <a:pt x="775" y="464"/>
                    <a:pt x="780" y="464"/>
                    <a:pt x="780" y="462"/>
                  </a:cubicBezTo>
                  <a:cubicBezTo>
                    <a:pt x="781" y="461"/>
                    <a:pt x="785" y="459"/>
                    <a:pt x="787" y="458"/>
                  </a:cubicBezTo>
                  <a:cubicBezTo>
                    <a:pt x="789" y="456"/>
                    <a:pt x="797" y="457"/>
                    <a:pt x="797" y="458"/>
                  </a:cubicBezTo>
                  <a:cubicBezTo>
                    <a:pt x="798" y="460"/>
                    <a:pt x="803" y="461"/>
                    <a:pt x="805" y="460"/>
                  </a:cubicBezTo>
                  <a:cubicBezTo>
                    <a:pt x="807" y="459"/>
                    <a:pt x="812" y="460"/>
                    <a:pt x="813" y="462"/>
                  </a:cubicBezTo>
                  <a:cubicBezTo>
                    <a:pt x="813" y="464"/>
                    <a:pt x="819" y="465"/>
                    <a:pt x="821" y="464"/>
                  </a:cubicBezTo>
                  <a:cubicBezTo>
                    <a:pt x="822" y="464"/>
                    <a:pt x="827" y="460"/>
                    <a:pt x="829" y="460"/>
                  </a:cubicBezTo>
                  <a:cubicBezTo>
                    <a:pt x="831" y="460"/>
                    <a:pt x="833" y="458"/>
                    <a:pt x="833" y="456"/>
                  </a:cubicBezTo>
                  <a:cubicBezTo>
                    <a:pt x="832" y="454"/>
                    <a:pt x="836" y="449"/>
                    <a:pt x="837" y="447"/>
                  </a:cubicBezTo>
                  <a:cubicBezTo>
                    <a:pt x="837" y="445"/>
                    <a:pt x="841" y="440"/>
                    <a:pt x="842" y="439"/>
                  </a:cubicBezTo>
                  <a:cubicBezTo>
                    <a:pt x="843" y="439"/>
                    <a:pt x="846" y="437"/>
                    <a:pt x="846" y="435"/>
                  </a:cubicBezTo>
                  <a:cubicBezTo>
                    <a:pt x="845" y="434"/>
                    <a:pt x="845" y="429"/>
                    <a:pt x="843" y="429"/>
                  </a:cubicBezTo>
                  <a:cubicBezTo>
                    <a:pt x="842" y="429"/>
                    <a:pt x="839" y="429"/>
                    <a:pt x="842" y="425"/>
                  </a:cubicBezTo>
                  <a:cubicBezTo>
                    <a:pt x="846" y="420"/>
                    <a:pt x="852" y="421"/>
                    <a:pt x="853" y="421"/>
                  </a:cubicBezTo>
                  <a:cubicBezTo>
                    <a:pt x="854" y="421"/>
                    <a:pt x="862" y="419"/>
                    <a:pt x="865" y="420"/>
                  </a:cubicBezTo>
                  <a:cubicBezTo>
                    <a:pt x="869" y="421"/>
                    <a:pt x="871" y="420"/>
                    <a:pt x="875" y="422"/>
                  </a:cubicBezTo>
                  <a:cubicBezTo>
                    <a:pt x="879" y="424"/>
                    <a:pt x="884" y="423"/>
                    <a:pt x="885" y="425"/>
                  </a:cubicBezTo>
                  <a:cubicBezTo>
                    <a:pt x="886" y="426"/>
                    <a:pt x="891" y="428"/>
                    <a:pt x="891" y="431"/>
                  </a:cubicBezTo>
                  <a:cubicBezTo>
                    <a:pt x="890" y="434"/>
                    <a:pt x="893" y="432"/>
                    <a:pt x="895" y="439"/>
                  </a:cubicBezTo>
                  <a:cubicBezTo>
                    <a:pt x="896" y="445"/>
                    <a:pt x="899" y="446"/>
                    <a:pt x="900" y="449"/>
                  </a:cubicBezTo>
                  <a:cubicBezTo>
                    <a:pt x="900" y="452"/>
                    <a:pt x="904" y="457"/>
                    <a:pt x="904" y="459"/>
                  </a:cubicBezTo>
                  <a:cubicBezTo>
                    <a:pt x="903" y="461"/>
                    <a:pt x="903" y="463"/>
                    <a:pt x="907" y="464"/>
                  </a:cubicBezTo>
                  <a:cubicBezTo>
                    <a:pt x="911" y="464"/>
                    <a:pt x="914" y="467"/>
                    <a:pt x="915" y="467"/>
                  </a:cubicBezTo>
                  <a:cubicBezTo>
                    <a:pt x="916" y="466"/>
                    <a:pt x="921" y="468"/>
                    <a:pt x="924" y="470"/>
                  </a:cubicBezTo>
                  <a:cubicBezTo>
                    <a:pt x="926" y="473"/>
                    <a:pt x="930" y="472"/>
                    <a:pt x="930" y="474"/>
                  </a:cubicBezTo>
                  <a:cubicBezTo>
                    <a:pt x="929" y="477"/>
                    <a:pt x="932" y="479"/>
                    <a:pt x="931" y="481"/>
                  </a:cubicBezTo>
                  <a:cubicBezTo>
                    <a:pt x="931" y="484"/>
                    <a:pt x="936" y="485"/>
                    <a:pt x="940" y="485"/>
                  </a:cubicBezTo>
                  <a:cubicBezTo>
                    <a:pt x="943" y="484"/>
                    <a:pt x="946" y="486"/>
                    <a:pt x="947" y="483"/>
                  </a:cubicBezTo>
                  <a:cubicBezTo>
                    <a:pt x="949" y="480"/>
                    <a:pt x="954" y="481"/>
                    <a:pt x="955" y="480"/>
                  </a:cubicBezTo>
                  <a:cubicBezTo>
                    <a:pt x="957" y="479"/>
                    <a:pt x="962" y="477"/>
                    <a:pt x="962" y="482"/>
                  </a:cubicBezTo>
                  <a:cubicBezTo>
                    <a:pt x="962" y="486"/>
                    <a:pt x="965" y="487"/>
                    <a:pt x="962" y="489"/>
                  </a:cubicBezTo>
                  <a:cubicBezTo>
                    <a:pt x="960" y="490"/>
                    <a:pt x="959" y="497"/>
                    <a:pt x="958" y="499"/>
                  </a:cubicBezTo>
                  <a:cubicBezTo>
                    <a:pt x="957" y="502"/>
                    <a:pt x="953" y="503"/>
                    <a:pt x="953" y="506"/>
                  </a:cubicBezTo>
                  <a:cubicBezTo>
                    <a:pt x="952" y="509"/>
                    <a:pt x="949" y="509"/>
                    <a:pt x="949" y="511"/>
                  </a:cubicBezTo>
                  <a:cubicBezTo>
                    <a:pt x="949" y="514"/>
                    <a:pt x="944" y="513"/>
                    <a:pt x="941" y="511"/>
                  </a:cubicBezTo>
                  <a:cubicBezTo>
                    <a:pt x="939" y="510"/>
                    <a:pt x="936" y="515"/>
                    <a:pt x="934" y="515"/>
                  </a:cubicBezTo>
                  <a:cubicBezTo>
                    <a:pt x="932" y="515"/>
                    <a:pt x="933" y="519"/>
                    <a:pt x="933" y="521"/>
                  </a:cubicBezTo>
                  <a:cubicBezTo>
                    <a:pt x="934" y="522"/>
                    <a:pt x="932" y="525"/>
                    <a:pt x="934" y="528"/>
                  </a:cubicBezTo>
                  <a:cubicBezTo>
                    <a:pt x="934" y="529"/>
                    <a:pt x="934" y="532"/>
                    <a:pt x="934" y="536"/>
                  </a:cubicBezTo>
                  <a:cubicBezTo>
                    <a:pt x="937" y="533"/>
                    <a:pt x="940" y="532"/>
                    <a:pt x="941" y="532"/>
                  </a:cubicBezTo>
                  <a:cubicBezTo>
                    <a:pt x="944" y="532"/>
                    <a:pt x="947" y="537"/>
                    <a:pt x="951" y="537"/>
                  </a:cubicBezTo>
                  <a:cubicBezTo>
                    <a:pt x="954" y="537"/>
                    <a:pt x="970" y="527"/>
                    <a:pt x="970" y="525"/>
                  </a:cubicBezTo>
                  <a:cubicBezTo>
                    <a:pt x="971" y="523"/>
                    <a:pt x="980" y="514"/>
                    <a:pt x="984" y="510"/>
                  </a:cubicBezTo>
                  <a:cubicBezTo>
                    <a:pt x="988" y="505"/>
                    <a:pt x="994" y="499"/>
                    <a:pt x="996" y="493"/>
                  </a:cubicBezTo>
                  <a:cubicBezTo>
                    <a:pt x="998" y="490"/>
                    <a:pt x="1004" y="484"/>
                    <a:pt x="1005" y="481"/>
                  </a:cubicBezTo>
                  <a:cubicBezTo>
                    <a:pt x="1007" y="479"/>
                    <a:pt x="1008" y="479"/>
                    <a:pt x="1011" y="473"/>
                  </a:cubicBezTo>
                  <a:cubicBezTo>
                    <a:pt x="1013" y="467"/>
                    <a:pt x="1013" y="452"/>
                    <a:pt x="1014" y="451"/>
                  </a:cubicBezTo>
                  <a:cubicBezTo>
                    <a:pt x="1015" y="450"/>
                    <a:pt x="1015" y="447"/>
                    <a:pt x="1016" y="445"/>
                  </a:cubicBezTo>
                  <a:cubicBezTo>
                    <a:pt x="1017" y="444"/>
                    <a:pt x="1016" y="442"/>
                    <a:pt x="1019" y="439"/>
                  </a:cubicBezTo>
                  <a:cubicBezTo>
                    <a:pt x="1021" y="437"/>
                    <a:pt x="1021" y="435"/>
                    <a:pt x="1020" y="434"/>
                  </a:cubicBezTo>
                  <a:cubicBezTo>
                    <a:pt x="1020" y="432"/>
                    <a:pt x="1020" y="429"/>
                    <a:pt x="1020" y="427"/>
                  </a:cubicBezTo>
                  <a:cubicBezTo>
                    <a:pt x="1019" y="426"/>
                    <a:pt x="1019" y="426"/>
                    <a:pt x="1021" y="425"/>
                  </a:cubicBezTo>
                  <a:cubicBezTo>
                    <a:pt x="1022" y="424"/>
                    <a:pt x="1020" y="422"/>
                    <a:pt x="1018" y="421"/>
                  </a:cubicBezTo>
                  <a:cubicBezTo>
                    <a:pt x="1016" y="420"/>
                    <a:pt x="1013" y="419"/>
                    <a:pt x="1013" y="417"/>
                  </a:cubicBezTo>
                  <a:cubicBezTo>
                    <a:pt x="1012" y="414"/>
                    <a:pt x="1009" y="411"/>
                    <a:pt x="1006" y="412"/>
                  </a:cubicBezTo>
                  <a:cubicBezTo>
                    <a:pt x="1003" y="412"/>
                    <a:pt x="998" y="410"/>
                    <a:pt x="999" y="412"/>
                  </a:cubicBezTo>
                  <a:cubicBezTo>
                    <a:pt x="999" y="414"/>
                    <a:pt x="999" y="415"/>
                    <a:pt x="997" y="415"/>
                  </a:cubicBezTo>
                  <a:cubicBezTo>
                    <a:pt x="996" y="414"/>
                    <a:pt x="995" y="416"/>
                    <a:pt x="994" y="418"/>
                  </a:cubicBezTo>
                  <a:cubicBezTo>
                    <a:pt x="992" y="420"/>
                    <a:pt x="986" y="421"/>
                    <a:pt x="989" y="418"/>
                  </a:cubicBezTo>
                  <a:cubicBezTo>
                    <a:pt x="991" y="416"/>
                    <a:pt x="988" y="416"/>
                    <a:pt x="988" y="413"/>
                  </a:cubicBezTo>
                  <a:cubicBezTo>
                    <a:pt x="989" y="411"/>
                    <a:pt x="991" y="408"/>
                    <a:pt x="988" y="410"/>
                  </a:cubicBezTo>
                  <a:cubicBezTo>
                    <a:pt x="985" y="412"/>
                    <a:pt x="985" y="416"/>
                    <a:pt x="983" y="416"/>
                  </a:cubicBezTo>
                  <a:cubicBezTo>
                    <a:pt x="981" y="417"/>
                    <a:pt x="981" y="409"/>
                    <a:pt x="982" y="407"/>
                  </a:cubicBezTo>
                  <a:cubicBezTo>
                    <a:pt x="983" y="406"/>
                    <a:pt x="978" y="408"/>
                    <a:pt x="972" y="407"/>
                  </a:cubicBezTo>
                  <a:cubicBezTo>
                    <a:pt x="967" y="407"/>
                    <a:pt x="969" y="403"/>
                    <a:pt x="973" y="401"/>
                  </a:cubicBezTo>
                  <a:cubicBezTo>
                    <a:pt x="977" y="399"/>
                    <a:pt x="976" y="397"/>
                    <a:pt x="978" y="396"/>
                  </a:cubicBezTo>
                  <a:cubicBezTo>
                    <a:pt x="980" y="395"/>
                    <a:pt x="986" y="391"/>
                    <a:pt x="989" y="389"/>
                  </a:cubicBezTo>
                  <a:cubicBezTo>
                    <a:pt x="992" y="388"/>
                    <a:pt x="993" y="385"/>
                    <a:pt x="994" y="383"/>
                  </a:cubicBezTo>
                  <a:cubicBezTo>
                    <a:pt x="995" y="381"/>
                    <a:pt x="1001" y="379"/>
                    <a:pt x="1006" y="374"/>
                  </a:cubicBezTo>
                  <a:cubicBezTo>
                    <a:pt x="1011" y="370"/>
                    <a:pt x="1014" y="367"/>
                    <a:pt x="1015" y="365"/>
                  </a:cubicBezTo>
                  <a:cubicBezTo>
                    <a:pt x="1016" y="362"/>
                    <a:pt x="1024" y="359"/>
                    <a:pt x="1024" y="357"/>
                  </a:cubicBezTo>
                  <a:cubicBezTo>
                    <a:pt x="1025" y="355"/>
                    <a:pt x="1034" y="350"/>
                    <a:pt x="1040" y="349"/>
                  </a:cubicBezTo>
                  <a:cubicBezTo>
                    <a:pt x="1047" y="347"/>
                    <a:pt x="1057" y="349"/>
                    <a:pt x="1059" y="351"/>
                  </a:cubicBezTo>
                  <a:cubicBezTo>
                    <a:pt x="1060" y="353"/>
                    <a:pt x="1062" y="352"/>
                    <a:pt x="1063" y="351"/>
                  </a:cubicBezTo>
                  <a:cubicBezTo>
                    <a:pt x="1064" y="350"/>
                    <a:pt x="1066" y="350"/>
                    <a:pt x="1071" y="351"/>
                  </a:cubicBezTo>
                  <a:cubicBezTo>
                    <a:pt x="1075" y="351"/>
                    <a:pt x="1076" y="349"/>
                    <a:pt x="1079" y="350"/>
                  </a:cubicBezTo>
                  <a:cubicBezTo>
                    <a:pt x="1082" y="350"/>
                    <a:pt x="1084" y="351"/>
                    <a:pt x="1086" y="348"/>
                  </a:cubicBezTo>
                  <a:cubicBezTo>
                    <a:pt x="1088" y="344"/>
                    <a:pt x="1096" y="345"/>
                    <a:pt x="1098" y="346"/>
                  </a:cubicBezTo>
                  <a:cubicBezTo>
                    <a:pt x="1099" y="348"/>
                    <a:pt x="1101" y="349"/>
                    <a:pt x="1104" y="347"/>
                  </a:cubicBezTo>
                  <a:cubicBezTo>
                    <a:pt x="1107" y="345"/>
                    <a:pt x="1107" y="350"/>
                    <a:pt x="1110" y="350"/>
                  </a:cubicBezTo>
                  <a:cubicBezTo>
                    <a:pt x="1113" y="351"/>
                    <a:pt x="1111" y="353"/>
                    <a:pt x="1108" y="353"/>
                  </a:cubicBezTo>
                  <a:cubicBezTo>
                    <a:pt x="1106" y="353"/>
                    <a:pt x="1103" y="354"/>
                    <a:pt x="1106" y="356"/>
                  </a:cubicBezTo>
                  <a:cubicBezTo>
                    <a:pt x="1108" y="358"/>
                    <a:pt x="1112" y="354"/>
                    <a:pt x="1114" y="355"/>
                  </a:cubicBezTo>
                  <a:cubicBezTo>
                    <a:pt x="1116" y="355"/>
                    <a:pt x="1120" y="355"/>
                    <a:pt x="1123" y="353"/>
                  </a:cubicBezTo>
                  <a:cubicBezTo>
                    <a:pt x="1126" y="351"/>
                    <a:pt x="1127" y="355"/>
                    <a:pt x="1129" y="353"/>
                  </a:cubicBezTo>
                  <a:cubicBezTo>
                    <a:pt x="1131" y="351"/>
                    <a:pt x="1135" y="351"/>
                    <a:pt x="1138" y="351"/>
                  </a:cubicBezTo>
                  <a:cubicBezTo>
                    <a:pt x="1140" y="351"/>
                    <a:pt x="1138" y="348"/>
                    <a:pt x="1134" y="348"/>
                  </a:cubicBezTo>
                  <a:cubicBezTo>
                    <a:pt x="1130" y="348"/>
                    <a:pt x="1131" y="346"/>
                    <a:pt x="1134" y="341"/>
                  </a:cubicBezTo>
                  <a:cubicBezTo>
                    <a:pt x="1137" y="336"/>
                    <a:pt x="1142" y="333"/>
                    <a:pt x="1146" y="330"/>
                  </a:cubicBezTo>
                  <a:cubicBezTo>
                    <a:pt x="1150" y="327"/>
                    <a:pt x="1152" y="329"/>
                    <a:pt x="1152" y="327"/>
                  </a:cubicBezTo>
                  <a:cubicBezTo>
                    <a:pt x="1152" y="325"/>
                    <a:pt x="1154" y="319"/>
                    <a:pt x="1157" y="319"/>
                  </a:cubicBezTo>
                  <a:cubicBezTo>
                    <a:pt x="1159" y="319"/>
                    <a:pt x="1166" y="320"/>
                    <a:pt x="1170" y="318"/>
                  </a:cubicBezTo>
                  <a:cubicBezTo>
                    <a:pt x="1175" y="315"/>
                    <a:pt x="1174" y="319"/>
                    <a:pt x="1176" y="320"/>
                  </a:cubicBezTo>
                  <a:cubicBezTo>
                    <a:pt x="1178" y="321"/>
                    <a:pt x="1180" y="316"/>
                    <a:pt x="1182" y="318"/>
                  </a:cubicBezTo>
                  <a:cubicBezTo>
                    <a:pt x="1184" y="319"/>
                    <a:pt x="1179" y="322"/>
                    <a:pt x="1178" y="326"/>
                  </a:cubicBezTo>
                  <a:cubicBezTo>
                    <a:pt x="1177" y="329"/>
                    <a:pt x="1181" y="328"/>
                    <a:pt x="1183" y="329"/>
                  </a:cubicBezTo>
                  <a:cubicBezTo>
                    <a:pt x="1185" y="330"/>
                    <a:pt x="1180" y="331"/>
                    <a:pt x="1181" y="332"/>
                  </a:cubicBezTo>
                  <a:cubicBezTo>
                    <a:pt x="1181" y="333"/>
                    <a:pt x="1185" y="333"/>
                    <a:pt x="1191" y="328"/>
                  </a:cubicBezTo>
                  <a:cubicBezTo>
                    <a:pt x="1196" y="322"/>
                    <a:pt x="1201" y="321"/>
                    <a:pt x="1205" y="321"/>
                  </a:cubicBezTo>
                  <a:cubicBezTo>
                    <a:pt x="1208" y="322"/>
                    <a:pt x="1206" y="318"/>
                    <a:pt x="1206" y="313"/>
                  </a:cubicBezTo>
                  <a:cubicBezTo>
                    <a:pt x="1207" y="308"/>
                    <a:pt x="1217" y="306"/>
                    <a:pt x="1221" y="308"/>
                  </a:cubicBezTo>
                  <a:cubicBezTo>
                    <a:pt x="1224" y="309"/>
                    <a:pt x="1224" y="311"/>
                    <a:pt x="1221" y="310"/>
                  </a:cubicBezTo>
                  <a:cubicBezTo>
                    <a:pt x="1217" y="309"/>
                    <a:pt x="1214" y="312"/>
                    <a:pt x="1214" y="316"/>
                  </a:cubicBezTo>
                  <a:cubicBezTo>
                    <a:pt x="1214" y="320"/>
                    <a:pt x="1211" y="322"/>
                    <a:pt x="1213" y="323"/>
                  </a:cubicBezTo>
                  <a:cubicBezTo>
                    <a:pt x="1215" y="325"/>
                    <a:pt x="1211" y="325"/>
                    <a:pt x="1210" y="327"/>
                  </a:cubicBezTo>
                  <a:cubicBezTo>
                    <a:pt x="1210" y="329"/>
                    <a:pt x="1210" y="330"/>
                    <a:pt x="1208" y="331"/>
                  </a:cubicBezTo>
                  <a:cubicBezTo>
                    <a:pt x="1206" y="332"/>
                    <a:pt x="1197" y="333"/>
                    <a:pt x="1197" y="336"/>
                  </a:cubicBezTo>
                  <a:cubicBezTo>
                    <a:pt x="1197" y="339"/>
                    <a:pt x="1192" y="339"/>
                    <a:pt x="1190" y="343"/>
                  </a:cubicBezTo>
                  <a:cubicBezTo>
                    <a:pt x="1188" y="347"/>
                    <a:pt x="1180" y="350"/>
                    <a:pt x="1175" y="358"/>
                  </a:cubicBezTo>
                  <a:cubicBezTo>
                    <a:pt x="1169" y="366"/>
                    <a:pt x="1161" y="366"/>
                    <a:pt x="1161" y="367"/>
                  </a:cubicBezTo>
                  <a:cubicBezTo>
                    <a:pt x="1161" y="369"/>
                    <a:pt x="1155" y="369"/>
                    <a:pt x="1153" y="369"/>
                  </a:cubicBezTo>
                  <a:cubicBezTo>
                    <a:pt x="1151" y="369"/>
                    <a:pt x="1155" y="374"/>
                    <a:pt x="1150" y="379"/>
                  </a:cubicBezTo>
                  <a:cubicBezTo>
                    <a:pt x="1145" y="384"/>
                    <a:pt x="1142" y="391"/>
                    <a:pt x="1142" y="398"/>
                  </a:cubicBezTo>
                  <a:cubicBezTo>
                    <a:pt x="1142" y="405"/>
                    <a:pt x="1145" y="426"/>
                    <a:pt x="1147" y="429"/>
                  </a:cubicBezTo>
                  <a:cubicBezTo>
                    <a:pt x="1149" y="433"/>
                    <a:pt x="1148" y="442"/>
                    <a:pt x="1150" y="444"/>
                  </a:cubicBezTo>
                  <a:cubicBezTo>
                    <a:pt x="1151" y="446"/>
                    <a:pt x="1151" y="449"/>
                    <a:pt x="1152" y="450"/>
                  </a:cubicBezTo>
                  <a:cubicBezTo>
                    <a:pt x="1153" y="451"/>
                    <a:pt x="1157" y="445"/>
                    <a:pt x="1161" y="442"/>
                  </a:cubicBezTo>
                  <a:cubicBezTo>
                    <a:pt x="1164" y="440"/>
                    <a:pt x="1163" y="439"/>
                    <a:pt x="1165" y="437"/>
                  </a:cubicBezTo>
                  <a:cubicBezTo>
                    <a:pt x="1167" y="436"/>
                    <a:pt x="1166" y="430"/>
                    <a:pt x="1167" y="429"/>
                  </a:cubicBezTo>
                  <a:cubicBezTo>
                    <a:pt x="1167" y="427"/>
                    <a:pt x="1171" y="427"/>
                    <a:pt x="1172" y="425"/>
                  </a:cubicBezTo>
                  <a:cubicBezTo>
                    <a:pt x="1174" y="423"/>
                    <a:pt x="1177" y="424"/>
                    <a:pt x="1179" y="424"/>
                  </a:cubicBezTo>
                  <a:cubicBezTo>
                    <a:pt x="1180" y="423"/>
                    <a:pt x="1179" y="419"/>
                    <a:pt x="1178" y="417"/>
                  </a:cubicBezTo>
                  <a:cubicBezTo>
                    <a:pt x="1177" y="414"/>
                    <a:pt x="1183" y="411"/>
                    <a:pt x="1186" y="409"/>
                  </a:cubicBezTo>
                  <a:cubicBezTo>
                    <a:pt x="1189" y="407"/>
                    <a:pt x="1193" y="410"/>
                    <a:pt x="1196" y="407"/>
                  </a:cubicBezTo>
                  <a:cubicBezTo>
                    <a:pt x="1199" y="404"/>
                    <a:pt x="1196" y="400"/>
                    <a:pt x="1195" y="399"/>
                  </a:cubicBezTo>
                  <a:cubicBezTo>
                    <a:pt x="1193" y="397"/>
                    <a:pt x="1198" y="389"/>
                    <a:pt x="1201" y="389"/>
                  </a:cubicBezTo>
                  <a:cubicBezTo>
                    <a:pt x="1203" y="388"/>
                    <a:pt x="1205" y="390"/>
                    <a:pt x="1207" y="388"/>
                  </a:cubicBezTo>
                  <a:cubicBezTo>
                    <a:pt x="1209" y="386"/>
                    <a:pt x="1205" y="382"/>
                    <a:pt x="1203" y="383"/>
                  </a:cubicBezTo>
                  <a:cubicBezTo>
                    <a:pt x="1201" y="383"/>
                    <a:pt x="1201" y="376"/>
                    <a:pt x="1205" y="373"/>
                  </a:cubicBezTo>
                  <a:cubicBezTo>
                    <a:pt x="1209" y="370"/>
                    <a:pt x="1207" y="369"/>
                    <a:pt x="1205" y="369"/>
                  </a:cubicBezTo>
                  <a:cubicBezTo>
                    <a:pt x="1202" y="368"/>
                    <a:pt x="1201" y="369"/>
                    <a:pt x="1199" y="369"/>
                  </a:cubicBezTo>
                  <a:cubicBezTo>
                    <a:pt x="1197" y="369"/>
                    <a:pt x="1195" y="365"/>
                    <a:pt x="1198" y="360"/>
                  </a:cubicBezTo>
                  <a:cubicBezTo>
                    <a:pt x="1201" y="356"/>
                    <a:pt x="1205" y="357"/>
                    <a:pt x="1205" y="353"/>
                  </a:cubicBezTo>
                  <a:cubicBezTo>
                    <a:pt x="1206" y="349"/>
                    <a:pt x="1210" y="344"/>
                    <a:pt x="1212" y="342"/>
                  </a:cubicBezTo>
                  <a:cubicBezTo>
                    <a:pt x="1213" y="340"/>
                    <a:pt x="1217" y="342"/>
                    <a:pt x="1219" y="342"/>
                  </a:cubicBezTo>
                  <a:cubicBezTo>
                    <a:pt x="1221" y="342"/>
                    <a:pt x="1220" y="345"/>
                    <a:pt x="1222" y="343"/>
                  </a:cubicBezTo>
                  <a:cubicBezTo>
                    <a:pt x="1224" y="342"/>
                    <a:pt x="1228" y="335"/>
                    <a:pt x="1231" y="335"/>
                  </a:cubicBezTo>
                  <a:cubicBezTo>
                    <a:pt x="1234" y="335"/>
                    <a:pt x="1232" y="340"/>
                    <a:pt x="1232" y="343"/>
                  </a:cubicBezTo>
                  <a:cubicBezTo>
                    <a:pt x="1233" y="345"/>
                    <a:pt x="1235" y="342"/>
                    <a:pt x="1240" y="338"/>
                  </a:cubicBezTo>
                  <a:cubicBezTo>
                    <a:pt x="1246" y="334"/>
                    <a:pt x="1258" y="335"/>
                    <a:pt x="1261" y="337"/>
                  </a:cubicBezTo>
                  <a:cubicBezTo>
                    <a:pt x="1265" y="338"/>
                    <a:pt x="1266" y="342"/>
                    <a:pt x="1268" y="342"/>
                  </a:cubicBezTo>
                  <a:cubicBezTo>
                    <a:pt x="1271" y="341"/>
                    <a:pt x="1268" y="338"/>
                    <a:pt x="1271" y="337"/>
                  </a:cubicBezTo>
                  <a:cubicBezTo>
                    <a:pt x="1274" y="336"/>
                    <a:pt x="1279" y="333"/>
                    <a:pt x="1283" y="330"/>
                  </a:cubicBezTo>
                  <a:cubicBezTo>
                    <a:pt x="1287" y="327"/>
                    <a:pt x="1286" y="329"/>
                    <a:pt x="1288" y="327"/>
                  </a:cubicBezTo>
                  <a:cubicBezTo>
                    <a:pt x="1290" y="324"/>
                    <a:pt x="1292" y="325"/>
                    <a:pt x="1293" y="324"/>
                  </a:cubicBezTo>
                  <a:cubicBezTo>
                    <a:pt x="1294" y="322"/>
                    <a:pt x="1299" y="319"/>
                    <a:pt x="1307" y="317"/>
                  </a:cubicBezTo>
                  <a:cubicBezTo>
                    <a:pt x="1315" y="315"/>
                    <a:pt x="1325" y="310"/>
                    <a:pt x="1325" y="309"/>
                  </a:cubicBezTo>
                  <a:cubicBezTo>
                    <a:pt x="1324" y="307"/>
                    <a:pt x="1328" y="306"/>
                    <a:pt x="1328" y="308"/>
                  </a:cubicBezTo>
                  <a:cubicBezTo>
                    <a:pt x="1329" y="309"/>
                    <a:pt x="1331" y="309"/>
                    <a:pt x="1336" y="310"/>
                  </a:cubicBezTo>
                  <a:cubicBezTo>
                    <a:pt x="1340" y="311"/>
                    <a:pt x="1342" y="312"/>
                    <a:pt x="1345" y="309"/>
                  </a:cubicBezTo>
                  <a:cubicBezTo>
                    <a:pt x="1348" y="306"/>
                    <a:pt x="1344" y="305"/>
                    <a:pt x="1345" y="302"/>
                  </a:cubicBezTo>
                  <a:cubicBezTo>
                    <a:pt x="1345" y="300"/>
                    <a:pt x="1339" y="297"/>
                    <a:pt x="1340" y="294"/>
                  </a:cubicBezTo>
                  <a:cubicBezTo>
                    <a:pt x="1340" y="292"/>
                    <a:pt x="1335" y="285"/>
                    <a:pt x="1334" y="286"/>
                  </a:cubicBezTo>
                  <a:cubicBezTo>
                    <a:pt x="1332" y="288"/>
                    <a:pt x="1329" y="285"/>
                    <a:pt x="1329" y="283"/>
                  </a:cubicBezTo>
                  <a:cubicBezTo>
                    <a:pt x="1329" y="281"/>
                    <a:pt x="1329" y="279"/>
                    <a:pt x="1326" y="280"/>
                  </a:cubicBezTo>
                  <a:cubicBezTo>
                    <a:pt x="1324" y="282"/>
                    <a:pt x="1320" y="281"/>
                    <a:pt x="1319" y="279"/>
                  </a:cubicBezTo>
                  <a:cubicBezTo>
                    <a:pt x="1319" y="276"/>
                    <a:pt x="1324" y="275"/>
                    <a:pt x="1328" y="276"/>
                  </a:cubicBezTo>
                  <a:cubicBezTo>
                    <a:pt x="1331" y="278"/>
                    <a:pt x="1330" y="279"/>
                    <a:pt x="1332" y="280"/>
                  </a:cubicBezTo>
                  <a:cubicBezTo>
                    <a:pt x="1334" y="282"/>
                    <a:pt x="1339" y="281"/>
                    <a:pt x="1342" y="280"/>
                  </a:cubicBezTo>
                  <a:cubicBezTo>
                    <a:pt x="1344" y="279"/>
                    <a:pt x="1352" y="276"/>
                    <a:pt x="1353" y="274"/>
                  </a:cubicBezTo>
                  <a:cubicBezTo>
                    <a:pt x="1354" y="272"/>
                    <a:pt x="1353" y="271"/>
                    <a:pt x="1355" y="270"/>
                  </a:cubicBezTo>
                  <a:cubicBezTo>
                    <a:pt x="1358" y="269"/>
                    <a:pt x="1356" y="266"/>
                    <a:pt x="1354" y="265"/>
                  </a:cubicBezTo>
                  <a:cubicBezTo>
                    <a:pt x="1352" y="264"/>
                    <a:pt x="1352" y="261"/>
                    <a:pt x="1354" y="261"/>
                  </a:cubicBezTo>
                  <a:cubicBezTo>
                    <a:pt x="1357" y="261"/>
                    <a:pt x="1356" y="258"/>
                    <a:pt x="1358" y="258"/>
                  </a:cubicBezTo>
                  <a:cubicBezTo>
                    <a:pt x="1359" y="258"/>
                    <a:pt x="1359" y="259"/>
                    <a:pt x="1362" y="258"/>
                  </a:cubicBezTo>
                  <a:cubicBezTo>
                    <a:pt x="1365" y="256"/>
                    <a:pt x="1362" y="260"/>
                    <a:pt x="1361" y="262"/>
                  </a:cubicBezTo>
                  <a:cubicBezTo>
                    <a:pt x="1360" y="265"/>
                    <a:pt x="1363" y="267"/>
                    <a:pt x="1364" y="268"/>
                  </a:cubicBezTo>
                  <a:cubicBezTo>
                    <a:pt x="1364" y="269"/>
                    <a:pt x="1370" y="270"/>
                    <a:pt x="1373" y="268"/>
                  </a:cubicBezTo>
                  <a:cubicBezTo>
                    <a:pt x="1376" y="267"/>
                    <a:pt x="1385" y="270"/>
                    <a:pt x="1386" y="272"/>
                  </a:cubicBezTo>
                  <a:cubicBezTo>
                    <a:pt x="1386" y="275"/>
                    <a:pt x="1388" y="278"/>
                    <a:pt x="1392" y="280"/>
                  </a:cubicBezTo>
                  <a:cubicBezTo>
                    <a:pt x="1396" y="282"/>
                    <a:pt x="1399" y="281"/>
                    <a:pt x="1400" y="283"/>
                  </a:cubicBezTo>
                  <a:cubicBezTo>
                    <a:pt x="1401" y="285"/>
                    <a:pt x="1402" y="286"/>
                    <a:pt x="1405" y="285"/>
                  </a:cubicBezTo>
                  <a:cubicBezTo>
                    <a:pt x="1407" y="285"/>
                    <a:pt x="1408" y="287"/>
                    <a:pt x="1410" y="286"/>
                  </a:cubicBezTo>
                  <a:cubicBezTo>
                    <a:pt x="1411" y="284"/>
                    <a:pt x="1412" y="286"/>
                    <a:pt x="1414" y="285"/>
                  </a:cubicBezTo>
                  <a:cubicBezTo>
                    <a:pt x="1416" y="283"/>
                    <a:pt x="1410" y="281"/>
                    <a:pt x="1411" y="280"/>
                  </a:cubicBezTo>
                  <a:cubicBezTo>
                    <a:pt x="1411" y="278"/>
                    <a:pt x="1413" y="281"/>
                    <a:pt x="1415" y="281"/>
                  </a:cubicBezTo>
                  <a:cubicBezTo>
                    <a:pt x="1417" y="281"/>
                    <a:pt x="1414" y="277"/>
                    <a:pt x="1416" y="277"/>
                  </a:cubicBezTo>
                  <a:cubicBezTo>
                    <a:pt x="1417" y="276"/>
                    <a:pt x="1416" y="269"/>
                    <a:pt x="1414" y="269"/>
                  </a:cubicBezTo>
                  <a:cubicBezTo>
                    <a:pt x="1413" y="268"/>
                    <a:pt x="1414" y="265"/>
                    <a:pt x="1417" y="268"/>
                  </a:cubicBezTo>
                  <a:cubicBezTo>
                    <a:pt x="1420" y="270"/>
                    <a:pt x="1424" y="270"/>
                    <a:pt x="1426" y="270"/>
                  </a:cubicBezTo>
                  <a:cubicBezTo>
                    <a:pt x="1428" y="270"/>
                    <a:pt x="1426" y="268"/>
                    <a:pt x="1424" y="267"/>
                  </a:cubicBezTo>
                  <a:cubicBezTo>
                    <a:pt x="1422" y="267"/>
                    <a:pt x="1425" y="265"/>
                    <a:pt x="1426" y="266"/>
                  </a:cubicBezTo>
                  <a:cubicBezTo>
                    <a:pt x="1428" y="268"/>
                    <a:pt x="1431" y="268"/>
                    <a:pt x="1431" y="267"/>
                  </a:cubicBezTo>
                  <a:cubicBezTo>
                    <a:pt x="1431" y="265"/>
                    <a:pt x="1433" y="262"/>
                    <a:pt x="1435" y="262"/>
                  </a:cubicBezTo>
                  <a:cubicBezTo>
                    <a:pt x="1438" y="262"/>
                    <a:pt x="1439" y="261"/>
                    <a:pt x="1436" y="260"/>
                  </a:cubicBezTo>
                  <a:close/>
                  <a:moveTo>
                    <a:pt x="742" y="423"/>
                  </a:moveTo>
                  <a:cubicBezTo>
                    <a:pt x="735" y="430"/>
                    <a:pt x="721" y="431"/>
                    <a:pt x="721" y="436"/>
                  </a:cubicBezTo>
                  <a:cubicBezTo>
                    <a:pt x="721" y="442"/>
                    <a:pt x="703" y="444"/>
                    <a:pt x="702" y="442"/>
                  </a:cubicBezTo>
                  <a:cubicBezTo>
                    <a:pt x="701" y="440"/>
                    <a:pt x="715" y="439"/>
                    <a:pt x="718" y="432"/>
                  </a:cubicBezTo>
                  <a:cubicBezTo>
                    <a:pt x="721" y="424"/>
                    <a:pt x="734" y="421"/>
                    <a:pt x="740" y="411"/>
                  </a:cubicBezTo>
                  <a:cubicBezTo>
                    <a:pt x="745" y="404"/>
                    <a:pt x="749" y="393"/>
                    <a:pt x="751" y="393"/>
                  </a:cubicBezTo>
                  <a:cubicBezTo>
                    <a:pt x="754" y="394"/>
                    <a:pt x="749" y="417"/>
                    <a:pt x="742" y="423"/>
                  </a:cubicBezTo>
                  <a:close/>
                  <a:moveTo>
                    <a:pt x="774" y="131"/>
                  </a:moveTo>
                  <a:cubicBezTo>
                    <a:pt x="773" y="133"/>
                    <a:pt x="767" y="133"/>
                    <a:pt x="769" y="135"/>
                  </a:cubicBezTo>
                  <a:cubicBezTo>
                    <a:pt x="771" y="138"/>
                    <a:pt x="784" y="136"/>
                    <a:pt x="784" y="132"/>
                  </a:cubicBezTo>
                  <a:cubicBezTo>
                    <a:pt x="784" y="128"/>
                    <a:pt x="775" y="129"/>
                    <a:pt x="774" y="131"/>
                  </a:cubicBezTo>
                  <a:close/>
                  <a:moveTo>
                    <a:pt x="320" y="8"/>
                  </a:moveTo>
                  <a:cubicBezTo>
                    <a:pt x="326" y="8"/>
                    <a:pt x="324" y="4"/>
                    <a:pt x="328" y="5"/>
                  </a:cubicBezTo>
                  <a:cubicBezTo>
                    <a:pt x="332" y="5"/>
                    <a:pt x="338" y="5"/>
                    <a:pt x="336" y="2"/>
                  </a:cubicBezTo>
                  <a:cubicBezTo>
                    <a:pt x="334" y="0"/>
                    <a:pt x="319" y="1"/>
                    <a:pt x="321" y="3"/>
                  </a:cubicBezTo>
                  <a:cubicBezTo>
                    <a:pt x="322" y="5"/>
                    <a:pt x="309" y="4"/>
                    <a:pt x="309" y="5"/>
                  </a:cubicBezTo>
                  <a:cubicBezTo>
                    <a:pt x="310" y="6"/>
                    <a:pt x="314" y="8"/>
                    <a:pt x="320" y="8"/>
                  </a:cubicBezTo>
                  <a:close/>
                  <a:moveTo>
                    <a:pt x="289" y="25"/>
                  </a:moveTo>
                  <a:cubicBezTo>
                    <a:pt x="289" y="21"/>
                    <a:pt x="276" y="25"/>
                    <a:pt x="279" y="26"/>
                  </a:cubicBezTo>
                  <a:cubicBezTo>
                    <a:pt x="281" y="27"/>
                    <a:pt x="289" y="29"/>
                    <a:pt x="289" y="25"/>
                  </a:cubicBezTo>
                  <a:close/>
                  <a:moveTo>
                    <a:pt x="321" y="21"/>
                  </a:moveTo>
                  <a:cubicBezTo>
                    <a:pt x="322" y="23"/>
                    <a:pt x="320" y="24"/>
                    <a:pt x="315" y="24"/>
                  </a:cubicBezTo>
                  <a:cubicBezTo>
                    <a:pt x="310" y="24"/>
                    <a:pt x="308" y="26"/>
                    <a:pt x="310" y="29"/>
                  </a:cubicBezTo>
                  <a:cubicBezTo>
                    <a:pt x="313" y="31"/>
                    <a:pt x="326" y="30"/>
                    <a:pt x="329" y="27"/>
                  </a:cubicBezTo>
                  <a:cubicBezTo>
                    <a:pt x="331" y="24"/>
                    <a:pt x="337" y="27"/>
                    <a:pt x="338" y="24"/>
                  </a:cubicBezTo>
                  <a:cubicBezTo>
                    <a:pt x="339" y="21"/>
                    <a:pt x="321" y="19"/>
                    <a:pt x="321" y="21"/>
                  </a:cubicBezTo>
                  <a:close/>
                  <a:moveTo>
                    <a:pt x="364" y="17"/>
                  </a:moveTo>
                  <a:cubicBezTo>
                    <a:pt x="366" y="14"/>
                    <a:pt x="361" y="14"/>
                    <a:pt x="360" y="12"/>
                  </a:cubicBezTo>
                  <a:cubicBezTo>
                    <a:pt x="360" y="10"/>
                    <a:pt x="346" y="9"/>
                    <a:pt x="347" y="12"/>
                  </a:cubicBezTo>
                  <a:cubicBezTo>
                    <a:pt x="347" y="14"/>
                    <a:pt x="337" y="17"/>
                    <a:pt x="340" y="20"/>
                  </a:cubicBezTo>
                  <a:cubicBezTo>
                    <a:pt x="346" y="24"/>
                    <a:pt x="362" y="19"/>
                    <a:pt x="364" y="17"/>
                  </a:cubicBezTo>
                  <a:close/>
                  <a:moveTo>
                    <a:pt x="324" y="13"/>
                  </a:moveTo>
                  <a:cubicBezTo>
                    <a:pt x="325" y="7"/>
                    <a:pt x="316" y="12"/>
                    <a:pt x="310" y="9"/>
                  </a:cubicBezTo>
                  <a:cubicBezTo>
                    <a:pt x="304" y="6"/>
                    <a:pt x="300" y="6"/>
                    <a:pt x="304" y="10"/>
                  </a:cubicBezTo>
                  <a:cubicBezTo>
                    <a:pt x="306" y="12"/>
                    <a:pt x="293" y="13"/>
                    <a:pt x="295" y="15"/>
                  </a:cubicBezTo>
                  <a:cubicBezTo>
                    <a:pt x="300" y="20"/>
                    <a:pt x="324" y="18"/>
                    <a:pt x="324" y="13"/>
                  </a:cubicBezTo>
                  <a:close/>
                  <a:moveTo>
                    <a:pt x="287" y="151"/>
                  </a:moveTo>
                  <a:cubicBezTo>
                    <a:pt x="288" y="153"/>
                    <a:pt x="286" y="155"/>
                    <a:pt x="281" y="155"/>
                  </a:cubicBezTo>
                  <a:cubicBezTo>
                    <a:pt x="277" y="155"/>
                    <a:pt x="284" y="158"/>
                    <a:pt x="284" y="161"/>
                  </a:cubicBezTo>
                  <a:cubicBezTo>
                    <a:pt x="285" y="164"/>
                    <a:pt x="279" y="162"/>
                    <a:pt x="279" y="166"/>
                  </a:cubicBezTo>
                  <a:cubicBezTo>
                    <a:pt x="279" y="170"/>
                    <a:pt x="270" y="166"/>
                    <a:pt x="269" y="171"/>
                  </a:cubicBezTo>
                  <a:cubicBezTo>
                    <a:pt x="267" y="177"/>
                    <a:pt x="273" y="176"/>
                    <a:pt x="277" y="176"/>
                  </a:cubicBezTo>
                  <a:cubicBezTo>
                    <a:pt x="281" y="177"/>
                    <a:pt x="276" y="180"/>
                    <a:pt x="279" y="182"/>
                  </a:cubicBezTo>
                  <a:cubicBezTo>
                    <a:pt x="282" y="185"/>
                    <a:pt x="284" y="184"/>
                    <a:pt x="282" y="180"/>
                  </a:cubicBezTo>
                  <a:cubicBezTo>
                    <a:pt x="280" y="176"/>
                    <a:pt x="292" y="181"/>
                    <a:pt x="289" y="184"/>
                  </a:cubicBezTo>
                  <a:cubicBezTo>
                    <a:pt x="285" y="188"/>
                    <a:pt x="295" y="190"/>
                    <a:pt x="299" y="190"/>
                  </a:cubicBezTo>
                  <a:cubicBezTo>
                    <a:pt x="304" y="191"/>
                    <a:pt x="321" y="194"/>
                    <a:pt x="321" y="190"/>
                  </a:cubicBezTo>
                  <a:cubicBezTo>
                    <a:pt x="321" y="188"/>
                    <a:pt x="315" y="186"/>
                    <a:pt x="310" y="180"/>
                  </a:cubicBezTo>
                  <a:cubicBezTo>
                    <a:pt x="305" y="175"/>
                    <a:pt x="301" y="166"/>
                    <a:pt x="307" y="162"/>
                  </a:cubicBezTo>
                  <a:cubicBezTo>
                    <a:pt x="313" y="158"/>
                    <a:pt x="308" y="157"/>
                    <a:pt x="314" y="152"/>
                  </a:cubicBezTo>
                  <a:cubicBezTo>
                    <a:pt x="319" y="148"/>
                    <a:pt x="316" y="144"/>
                    <a:pt x="321" y="144"/>
                  </a:cubicBezTo>
                  <a:cubicBezTo>
                    <a:pt x="326" y="143"/>
                    <a:pt x="320" y="139"/>
                    <a:pt x="325" y="138"/>
                  </a:cubicBezTo>
                  <a:cubicBezTo>
                    <a:pt x="330" y="137"/>
                    <a:pt x="331" y="132"/>
                    <a:pt x="331" y="130"/>
                  </a:cubicBezTo>
                  <a:cubicBezTo>
                    <a:pt x="330" y="128"/>
                    <a:pt x="336" y="130"/>
                    <a:pt x="339" y="127"/>
                  </a:cubicBezTo>
                  <a:cubicBezTo>
                    <a:pt x="341" y="124"/>
                    <a:pt x="348" y="126"/>
                    <a:pt x="350" y="122"/>
                  </a:cubicBezTo>
                  <a:cubicBezTo>
                    <a:pt x="352" y="118"/>
                    <a:pt x="380" y="108"/>
                    <a:pt x="397" y="104"/>
                  </a:cubicBezTo>
                  <a:cubicBezTo>
                    <a:pt x="413" y="100"/>
                    <a:pt x="424" y="94"/>
                    <a:pt x="418" y="89"/>
                  </a:cubicBezTo>
                  <a:cubicBezTo>
                    <a:pt x="413" y="85"/>
                    <a:pt x="396" y="91"/>
                    <a:pt x="392" y="94"/>
                  </a:cubicBezTo>
                  <a:cubicBezTo>
                    <a:pt x="388" y="97"/>
                    <a:pt x="383" y="95"/>
                    <a:pt x="379" y="97"/>
                  </a:cubicBezTo>
                  <a:cubicBezTo>
                    <a:pt x="375" y="100"/>
                    <a:pt x="366" y="102"/>
                    <a:pt x="362" y="99"/>
                  </a:cubicBezTo>
                  <a:cubicBezTo>
                    <a:pt x="358" y="96"/>
                    <a:pt x="353" y="102"/>
                    <a:pt x="350" y="102"/>
                  </a:cubicBezTo>
                  <a:cubicBezTo>
                    <a:pt x="346" y="102"/>
                    <a:pt x="343" y="105"/>
                    <a:pt x="339" y="105"/>
                  </a:cubicBezTo>
                  <a:cubicBezTo>
                    <a:pt x="336" y="105"/>
                    <a:pt x="329" y="108"/>
                    <a:pt x="328" y="110"/>
                  </a:cubicBezTo>
                  <a:cubicBezTo>
                    <a:pt x="328" y="112"/>
                    <a:pt x="322" y="111"/>
                    <a:pt x="322" y="114"/>
                  </a:cubicBezTo>
                  <a:cubicBezTo>
                    <a:pt x="322" y="116"/>
                    <a:pt x="317" y="118"/>
                    <a:pt x="314" y="116"/>
                  </a:cubicBezTo>
                  <a:cubicBezTo>
                    <a:pt x="312" y="114"/>
                    <a:pt x="309" y="119"/>
                    <a:pt x="313" y="122"/>
                  </a:cubicBezTo>
                  <a:cubicBezTo>
                    <a:pt x="316" y="125"/>
                    <a:pt x="306" y="125"/>
                    <a:pt x="308" y="127"/>
                  </a:cubicBezTo>
                  <a:cubicBezTo>
                    <a:pt x="310" y="129"/>
                    <a:pt x="304" y="130"/>
                    <a:pt x="305" y="133"/>
                  </a:cubicBezTo>
                  <a:cubicBezTo>
                    <a:pt x="307" y="135"/>
                    <a:pt x="302" y="136"/>
                    <a:pt x="298" y="136"/>
                  </a:cubicBezTo>
                  <a:cubicBezTo>
                    <a:pt x="294" y="137"/>
                    <a:pt x="292" y="142"/>
                    <a:pt x="297" y="142"/>
                  </a:cubicBezTo>
                  <a:cubicBezTo>
                    <a:pt x="302" y="143"/>
                    <a:pt x="294" y="143"/>
                    <a:pt x="295" y="147"/>
                  </a:cubicBezTo>
                  <a:cubicBezTo>
                    <a:pt x="295" y="151"/>
                    <a:pt x="287" y="148"/>
                    <a:pt x="287" y="151"/>
                  </a:cubicBez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42BF09E-B745-678F-316B-D6D38EF33C83}"/>
                </a:ext>
              </a:extLst>
            </p:cNvPr>
            <p:cNvGrpSpPr/>
            <p:nvPr/>
          </p:nvGrpSpPr>
          <p:grpSpPr>
            <a:xfrm>
              <a:off x="3078477" y="3459910"/>
              <a:ext cx="711338" cy="324351"/>
              <a:chOff x="1238952" y="2549921"/>
              <a:chExt cx="620328" cy="255164"/>
            </a:xfrm>
          </p:grpSpPr>
          <p:sp>
            <p:nvSpPr>
              <p:cNvPr id="191" name="Rectangular Callout 190">
                <a:extLst>
                  <a:ext uri="{FF2B5EF4-FFF2-40B4-BE49-F238E27FC236}">
                    <a16:creationId xmlns:a16="http://schemas.microsoft.com/office/drawing/2014/main" id="{9343A670-2935-6CAC-2623-46F76978980B}"/>
                  </a:ext>
                </a:extLst>
              </p:cNvPr>
              <p:cNvSpPr/>
              <p:nvPr/>
            </p:nvSpPr>
            <p:spPr bwMode="auto">
              <a:xfrm>
                <a:off x="1238952" y="2549921"/>
                <a:ext cx="620328" cy="255164"/>
              </a:xfrm>
              <a:prstGeom prst="wedgeRectCallout">
                <a:avLst>
                  <a:gd name="adj1" fmla="val 91270"/>
                  <a:gd name="adj2" fmla="val -114523"/>
                </a:avLst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14964493-BA0A-A664-EBF8-1A6311DE8A75}"/>
                  </a:ext>
                </a:extLst>
              </p:cNvPr>
              <p:cNvSpPr/>
              <p:nvPr/>
            </p:nvSpPr>
            <p:spPr>
              <a:xfrm>
                <a:off x="1301633" y="2592866"/>
                <a:ext cx="494967" cy="16927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USA</a:t>
                </a: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D0E1C5A6-1B13-2EF3-D102-8F3C8C17C926}"/>
                </a:ext>
              </a:extLst>
            </p:cNvPr>
            <p:cNvGrpSpPr/>
            <p:nvPr/>
          </p:nvGrpSpPr>
          <p:grpSpPr>
            <a:xfrm>
              <a:off x="8833109" y="3494802"/>
              <a:ext cx="738024" cy="324351"/>
              <a:chOff x="1227316" y="2549921"/>
              <a:chExt cx="643600" cy="255164"/>
            </a:xfrm>
          </p:grpSpPr>
          <p:sp>
            <p:nvSpPr>
              <p:cNvPr id="194" name="Rectangular Callout 193">
                <a:extLst>
                  <a:ext uri="{FF2B5EF4-FFF2-40B4-BE49-F238E27FC236}">
                    <a16:creationId xmlns:a16="http://schemas.microsoft.com/office/drawing/2014/main" id="{4E66BD93-1D58-D549-DA13-AE7327B88787}"/>
                  </a:ext>
                </a:extLst>
              </p:cNvPr>
              <p:cNvSpPr/>
              <p:nvPr/>
            </p:nvSpPr>
            <p:spPr bwMode="auto">
              <a:xfrm>
                <a:off x="1238952" y="2549921"/>
                <a:ext cx="620328" cy="255164"/>
              </a:xfrm>
              <a:prstGeom prst="wedgeRectCallout">
                <a:avLst>
                  <a:gd name="adj1" fmla="val -42636"/>
                  <a:gd name="adj2" fmla="val -360360"/>
                </a:avLst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A4B284-A58A-D7F2-F084-D2156F70833D}"/>
                  </a:ext>
                </a:extLst>
              </p:cNvPr>
              <p:cNvSpPr/>
              <p:nvPr/>
            </p:nvSpPr>
            <p:spPr>
              <a:xfrm>
                <a:off x="1227316" y="2596649"/>
                <a:ext cx="643600" cy="161711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1051" dirty="0">
                    <a:solidFill>
                      <a:schemeClr val="bg1"/>
                    </a:solidFill>
                  </a:rPr>
                  <a:t>RUSSIA</a:t>
                </a:r>
              </a:p>
            </p:txBody>
          </p:sp>
        </p:grp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CDA4073-DC31-43ED-A632-DC8D33EBA7D4}"/>
                </a:ext>
              </a:extLst>
            </p:cNvPr>
            <p:cNvSpPr/>
            <p:nvPr/>
          </p:nvSpPr>
          <p:spPr>
            <a:xfrm>
              <a:off x="4595119" y="4291692"/>
              <a:ext cx="567585" cy="20555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051" dirty="0">
                  <a:solidFill>
                    <a:schemeClr val="bg1"/>
                  </a:solidFill>
                </a:rPr>
                <a:t>BRAZIL</a:t>
              </a: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7D05DEB3-6CF1-0866-8F2A-5D01DE8651FA}"/>
                </a:ext>
              </a:extLst>
            </p:cNvPr>
            <p:cNvGrpSpPr/>
            <p:nvPr/>
          </p:nvGrpSpPr>
          <p:grpSpPr>
            <a:xfrm>
              <a:off x="6703715" y="4004452"/>
              <a:ext cx="907118" cy="324351"/>
              <a:chOff x="1101936" y="2549921"/>
              <a:chExt cx="791060" cy="255164"/>
            </a:xfrm>
          </p:grpSpPr>
          <p:sp>
            <p:nvSpPr>
              <p:cNvPr id="206" name="Rectangular Callout 205">
                <a:extLst>
                  <a:ext uri="{FF2B5EF4-FFF2-40B4-BE49-F238E27FC236}">
                    <a16:creationId xmlns:a16="http://schemas.microsoft.com/office/drawing/2014/main" id="{4DA32615-8CA1-0092-EF70-490247806362}"/>
                  </a:ext>
                </a:extLst>
              </p:cNvPr>
              <p:cNvSpPr/>
              <p:nvPr/>
            </p:nvSpPr>
            <p:spPr bwMode="auto">
              <a:xfrm>
                <a:off x="1134536" y="2549921"/>
                <a:ext cx="725860" cy="255164"/>
              </a:xfrm>
              <a:prstGeom prst="wedgeRectCallout">
                <a:avLst>
                  <a:gd name="adj1" fmla="val 55193"/>
                  <a:gd name="adj2" fmla="val -11909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4B8D42C6-8469-80A3-8CA0-B3E212113551}"/>
                  </a:ext>
                </a:extLst>
              </p:cNvPr>
              <p:cNvSpPr/>
              <p:nvPr/>
            </p:nvSpPr>
            <p:spPr>
              <a:xfrm>
                <a:off x="1101936" y="2615949"/>
                <a:ext cx="791060" cy="123111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SAUDI ARABIA</a:t>
                </a:r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C042053D-E711-9949-9236-E98862A4AD5D}"/>
                </a:ext>
              </a:extLst>
            </p:cNvPr>
            <p:cNvGrpSpPr/>
            <p:nvPr/>
          </p:nvGrpSpPr>
          <p:grpSpPr>
            <a:xfrm>
              <a:off x="6053204" y="5240522"/>
              <a:ext cx="738024" cy="324351"/>
              <a:chOff x="1227316" y="2549921"/>
              <a:chExt cx="643600" cy="255164"/>
            </a:xfrm>
          </p:grpSpPr>
          <p:sp>
            <p:nvSpPr>
              <p:cNvPr id="212" name="Rectangular Callout 211">
                <a:extLst>
                  <a:ext uri="{FF2B5EF4-FFF2-40B4-BE49-F238E27FC236}">
                    <a16:creationId xmlns:a16="http://schemas.microsoft.com/office/drawing/2014/main" id="{D9114B06-95F8-E265-DDCA-9C7E57115525}"/>
                  </a:ext>
                </a:extLst>
              </p:cNvPr>
              <p:cNvSpPr/>
              <p:nvPr/>
            </p:nvSpPr>
            <p:spPr bwMode="auto">
              <a:xfrm>
                <a:off x="1238952" y="2549921"/>
                <a:ext cx="620328" cy="255164"/>
              </a:xfrm>
              <a:prstGeom prst="wedgeRectCallout">
                <a:avLst>
                  <a:gd name="adj1" fmla="val 100312"/>
                  <a:gd name="adj2" fmla="val -78476"/>
                </a:avLst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C9BE9DD-63FF-8C1B-D47D-03463F74072F}"/>
                  </a:ext>
                </a:extLst>
              </p:cNvPr>
              <p:cNvSpPr/>
              <p:nvPr/>
            </p:nvSpPr>
            <p:spPr>
              <a:xfrm>
                <a:off x="1227316" y="2569781"/>
                <a:ext cx="643600" cy="2154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SOUTH </a:t>
                </a:r>
              </a:p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AFRICA</a:t>
                </a: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592CA3D-3EAE-BE64-6B8B-955C78D11B26}"/>
                </a:ext>
              </a:extLst>
            </p:cNvPr>
            <p:cNvGrpSpPr/>
            <p:nvPr/>
          </p:nvGrpSpPr>
          <p:grpSpPr>
            <a:xfrm>
              <a:off x="5491989" y="2464980"/>
              <a:ext cx="907118" cy="324351"/>
              <a:chOff x="1101936" y="2549921"/>
              <a:chExt cx="791060" cy="255164"/>
            </a:xfrm>
          </p:grpSpPr>
          <p:sp>
            <p:nvSpPr>
              <p:cNvPr id="227" name="Rectangular Callout 226">
                <a:extLst>
                  <a:ext uri="{FF2B5EF4-FFF2-40B4-BE49-F238E27FC236}">
                    <a16:creationId xmlns:a16="http://schemas.microsoft.com/office/drawing/2014/main" id="{4561358F-2D58-DD71-ADF6-4BBA5D8B9946}"/>
                  </a:ext>
                </a:extLst>
              </p:cNvPr>
              <p:cNvSpPr/>
              <p:nvPr/>
            </p:nvSpPr>
            <p:spPr bwMode="auto">
              <a:xfrm>
                <a:off x="1134536" y="2549921"/>
                <a:ext cx="725860" cy="255164"/>
              </a:xfrm>
              <a:prstGeom prst="wedgeRectCallout">
                <a:avLst>
                  <a:gd name="adj1" fmla="val 78637"/>
                  <a:gd name="adj2" fmla="val 49835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2E55DD60-B344-EEE0-702C-FFFE8F8A91DD}"/>
                  </a:ext>
                </a:extLst>
              </p:cNvPr>
              <p:cNvSpPr/>
              <p:nvPr/>
            </p:nvSpPr>
            <p:spPr>
              <a:xfrm>
                <a:off x="1101936" y="2569781"/>
                <a:ext cx="791060" cy="2154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UNITED</a:t>
                </a:r>
              </a:p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KINGDOM</a:t>
                </a:r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C43F319E-B60D-5975-DF99-D9451936D01A}"/>
                </a:ext>
              </a:extLst>
            </p:cNvPr>
            <p:cNvGrpSpPr/>
            <p:nvPr/>
          </p:nvGrpSpPr>
          <p:grpSpPr>
            <a:xfrm>
              <a:off x="5395935" y="3418125"/>
              <a:ext cx="907118" cy="324351"/>
              <a:chOff x="1101936" y="2549921"/>
              <a:chExt cx="791060" cy="255164"/>
            </a:xfrm>
          </p:grpSpPr>
          <p:sp>
            <p:nvSpPr>
              <p:cNvPr id="230" name="Rectangular Callout 229">
                <a:extLst>
                  <a:ext uri="{FF2B5EF4-FFF2-40B4-BE49-F238E27FC236}">
                    <a16:creationId xmlns:a16="http://schemas.microsoft.com/office/drawing/2014/main" id="{4712A0A5-3CE7-E4A7-06C6-349EAC5CBFD7}"/>
                  </a:ext>
                </a:extLst>
              </p:cNvPr>
              <p:cNvSpPr/>
              <p:nvPr/>
            </p:nvSpPr>
            <p:spPr bwMode="auto">
              <a:xfrm>
                <a:off x="1134536" y="2549921"/>
                <a:ext cx="725860" cy="255164"/>
              </a:xfrm>
              <a:prstGeom prst="wedgeRectCallout">
                <a:avLst>
                  <a:gd name="adj1" fmla="val 80562"/>
                  <a:gd name="adj2" fmla="val 6832"/>
                </a:avLst>
              </a:prstGeom>
              <a:solidFill>
                <a:schemeClr val="accent5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9C5DDA6-39CE-C6E5-B139-200545557212}"/>
                  </a:ext>
                </a:extLst>
              </p:cNvPr>
              <p:cNvSpPr/>
              <p:nvPr/>
            </p:nvSpPr>
            <p:spPr>
              <a:xfrm>
                <a:off x="1101936" y="2615955"/>
                <a:ext cx="791060" cy="123111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MOROCCO</a:t>
                </a: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522DC9E5-63EA-6C6F-652C-DE36274A7559}"/>
                </a:ext>
              </a:extLst>
            </p:cNvPr>
            <p:cNvGrpSpPr/>
            <p:nvPr/>
          </p:nvGrpSpPr>
          <p:grpSpPr>
            <a:xfrm>
              <a:off x="7061589" y="1941902"/>
              <a:ext cx="832353" cy="324351"/>
              <a:chOff x="5858510" y="2015951"/>
              <a:chExt cx="862832" cy="303314"/>
            </a:xfrm>
          </p:grpSpPr>
          <p:sp>
            <p:nvSpPr>
              <p:cNvPr id="224" name="Rectangular Callout 223">
                <a:extLst>
                  <a:ext uri="{FF2B5EF4-FFF2-40B4-BE49-F238E27FC236}">
                    <a16:creationId xmlns:a16="http://schemas.microsoft.com/office/drawing/2014/main" id="{DFA7632B-5B24-E67B-3F49-1A1ABBC1FBF3}"/>
                  </a:ext>
                </a:extLst>
              </p:cNvPr>
              <p:cNvSpPr/>
              <p:nvPr/>
            </p:nvSpPr>
            <p:spPr bwMode="auto">
              <a:xfrm>
                <a:off x="5858510" y="2015951"/>
                <a:ext cx="862832" cy="303314"/>
              </a:xfrm>
              <a:prstGeom prst="wedgeRectCallout">
                <a:avLst>
                  <a:gd name="adj1" fmla="val -25221"/>
                  <a:gd name="adj2" fmla="val 344892"/>
                </a:avLst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FFA3A497-1DC0-2C9E-8467-3B9B60C1C4E1}"/>
                  </a:ext>
                </a:extLst>
              </p:cNvPr>
              <p:cNvSpPr/>
              <p:nvPr/>
            </p:nvSpPr>
            <p:spPr>
              <a:xfrm>
                <a:off x="5879523" y="2111830"/>
                <a:ext cx="834428" cy="10772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BULGARIA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72EFB560-443D-D3E3-7ED5-90D3E0A9DC9E}"/>
                </a:ext>
              </a:extLst>
            </p:cNvPr>
            <p:cNvGrpSpPr/>
            <p:nvPr/>
          </p:nvGrpSpPr>
          <p:grpSpPr>
            <a:xfrm>
              <a:off x="6088763" y="1967492"/>
              <a:ext cx="907118" cy="324351"/>
              <a:chOff x="1198637" y="2491111"/>
              <a:chExt cx="791060" cy="255164"/>
            </a:xfrm>
          </p:grpSpPr>
          <p:sp>
            <p:nvSpPr>
              <p:cNvPr id="235" name="Rectangular Callout 234">
                <a:extLst>
                  <a:ext uri="{FF2B5EF4-FFF2-40B4-BE49-F238E27FC236}">
                    <a16:creationId xmlns:a16="http://schemas.microsoft.com/office/drawing/2014/main" id="{01A20578-E39D-C134-862E-210FDD2B2328}"/>
                  </a:ext>
                </a:extLst>
              </p:cNvPr>
              <p:cNvSpPr/>
              <p:nvPr/>
            </p:nvSpPr>
            <p:spPr bwMode="auto">
              <a:xfrm>
                <a:off x="1212923" y="2491111"/>
                <a:ext cx="725860" cy="255164"/>
              </a:xfrm>
              <a:prstGeom prst="wedgeRectCallout">
                <a:avLst>
                  <a:gd name="adj1" fmla="val 70143"/>
                  <a:gd name="adj2" fmla="val 231638"/>
                </a:avLst>
              </a:prstGeom>
              <a:solidFill>
                <a:srgbClr val="00257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7265D3B6-6029-D66D-7637-581D4D6760C5}"/>
                  </a:ext>
                </a:extLst>
              </p:cNvPr>
              <p:cNvSpPr/>
              <p:nvPr/>
            </p:nvSpPr>
            <p:spPr>
              <a:xfrm>
                <a:off x="1198637" y="2573381"/>
                <a:ext cx="791060" cy="9062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POLAND</a:t>
                </a:r>
              </a:p>
            </p:txBody>
          </p:sp>
        </p:grpSp>
        <p:sp>
          <p:nvSpPr>
            <p:cNvPr id="2" name="Freeform 153">
              <a:extLst>
                <a:ext uri="{FF2B5EF4-FFF2-40B4-BE49-F238E27FC236}">
                  <a16:creationId xmlns:a16="http://schemas.microsoft.com/office/drawing/2014/main" id="{653ADE69-555F-CD05-9778-4CB0DCAC6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939" y="4884134"/>
              <a:ext cx="105899" cy="129550"/>
            </a:xfrm>
            <a:custGeom>
              <a:avLst/>
              <a:gdLst>
                <a:gd name="T0" fmla="*/ 53 w 62"/>
                <a:gd name="T1" fmla="*/ 4 h 123"/>
                <a:gd name="T2" fmla="*/ 50 w 62"/>
                <a:gd name="T3" fmla="*/ 6 h 123"/>
                <a:gd name="T4" fmla="*/ 48 w 62"/>
                <a:gd name="T5" fmla="*/ 12 h 123"/>
                <a:gd name="T6" fmla="*/ 43 w 62"/>
                <a:gd name="T7" fmla="*/ 16 h 123"/>
                <a:gd name="T8" fmla="*/ 39 w 62"/>
                <a:gd name="T9" fmla="*/ 20 h 123"/>
                <a:gd name="T10" fmla="*/ 39 w 62"/>
                <a:gd name="T11" fmla="*/ 24 h 123"/>
                <a:gd name="T12" fmla="*/ 33 w 62"/>
                <a:gd name="T13" fmla="*/ 29 h 123"/>
                <a:gd name="T14" fmla="*/ 21 w 62"/>
                <a:gd name="T15" fmla="*/ 35 h 123"/>
                <a:gd name="T16" fmla="*/ 10 w 62"/>
                <a:gd name="T17" fmla="*/ 37 h 123"/>
                <a:gd name="T18" fmla="*/ 7 w 62"/>
                <a:gd name="T19" fmla="*/ 49 h 123"/>
                <a:gd name="T20" fmla="*/ 8 w 62"/>
                <a:gd name="T21" fmla="*/ 64 h 123"/>
                <a:gd name="T22" fmla="*/ 6 w 62"/>
                <a:gd name="T23" fmla="*/ 81 h 123"/>
                <a:gd name="T24" fmla="*/ 2 w 62"/>
                <a:gd name="T25" fmla="*/ 101 h 123"/>
                <a:gd name="T26" fmla="*/ 8 w 62"/>
                <a:gd name="T27" fmla="*/ 117 h 123"/>
                <a:gd name="T28" fmla="*/ 23 w 62"/>
                <a:gd name="T29" fmla="*/ 121 h 123"/>
                <a:gd name="T30" fmla="*/ 32 w 62"/>
                <a:gd name="T31" fmla="*/ 117 h 123"/>
                <a:gd name="T32" fmla="*/ 44 w 62"/>
                <a:gd name="T33" fmla="*/ 82 h 123"/>
                <a:gd name="T34" fmla="*/ 53 w 62"/>
                <a:gd name="T35" fmla="*/ 49 h 123"/>
                <a:gd name="T36" fmla="*/ 55 w 62"/>
                <a:gd name="T37" fmla="*/ 40 h 123"/>
                <a:gd name="T38" fmla="*/ 57 w 62"/>
                <a:gd name="T39" fmla="*/ 35 h 123"/>
                <a:gd name="T40" fmla="*/ 62 w 62"/>
                <a:gd name="T41" fmla="*/ 34 h 123"/>
                <a:gd name="T42" fmla="*/ 59 w 62"/>
                <a:gd name="T43" fmla="*/ 18 h 123"/>
                <a:gd name="T44" fmla="*/ 53 w 62"/>
                <a:gd name="T45" fmla="*/ 4 h 123"/>
                <a:gd name="connsiteX0" fmla="*/ 8419 w 9871"/>
                <a:gd name="connsiteY0" fmla="*/ 3717 h 13281"/>
                <a:gd name="connsiteX1" fmla="*/ 7936 w 9871"/>
                <a:gd name="connsiteY1" fmla="*/ 3880 h 13281"/>
                <a:gd name="connsiteX2" fmla="*/ 7613 w 9871"/>
                <a:gd name="connsiteY2" fmla="*/ 4368 h 13281"/>
                <a:gd name="connsiteX3" fmla="*/ 6806 w 9871"/>
                <a:gd name="connsiteY3" fmla="*/ 4693 h 13281"/>
                <a:gd name="connsiteX4" fmla="*/ 6161 w 9871"/>
                <a:gd name="connsiteY4" fmla="*/ 5018 h 13281"/>
                <a:gd name="connsiteX5" fmla="*/ 4217 w 9871"/>
                <a:gd name="connsiteY5" fmla="*/ 3 h 13281"/>
                <a:gd name="connsiteX6" fmla="*/ 5194 w 9871"/>
                <a:gd name="connsiteY6" fmla="*/ 5750 h 13281"/>
                <a:gd name="connsiteX7" fmla="*/ 3258 w 9871"/>
                <a:gd name="connsiteY7" fmla="*/ 6238 h 13281"/>
                <a:gd name="connsiteX8" fmla="*/ 1484 w 9871"/>
                <a:gd name="connsiteY8" fmla="*/ 6400 h 13281"/>
                <a:gd name="connsiteX9" fmla="*/ 1000 w 9871"/>
                <a:gd name="connsiteY9" fmla="*/ 7376 h 13281"/>
                <a:gd name="connsiteX10" fmla="*/ 1161 w 9871"/>
                <a:gd name="connsiteY10" fmla="*/ 8595 h 13281"/>
                <a:gd name="connsiteX11" fmla="*/ 839 w 9871"/>
                <a:gd name="connsiteY11" fmla="*/ 9977 h 13281"/>
                <a:gd name="connsiteX12" fmla="*/ 194 w 9871"/>
                <a:gd name="connsiteY12" fmla="*/ 11603 h 13281"/>
                <a:gd name="connsiteX13" fmla="*/ 1161 w 9871"/>
                <a:gd name="connsiteY13" fmla="*/ 12904 h 13281"/>
                <a:gd name="connsiteX14" fmla="*/ 3581 w 9871"/>
                <a:gd name="connsiteY14" fmla="*/ 13229 h 13281"/>
                <a:gd name="connsiteX15" fmla="*/ 5032 w 9871"/>
                <a:gd name="connsiteY15" fmla="*/ 12904 h 13281"/>
                <a:gd name="connsiteX16" fmla="*/ 6968 w 9871"/>
                <a:gd name="connsiteY16" fmla="*/ 10059 h 13281"/>
                <a:gd name="connsiteX17" fmla="*/ 8419 w 9871"/>
                <a:gd name="connsiteY17" fmla="*/ 7376 h 13281"/>
                <a:gd name="connsiteX18" fmla="*/ 8742 w 9871"/>
                <a:gd name="connsiteY18" fmla="*/ 6644 h 13281"/>
                <a:gd name="connsiteX19" fmla="*/ 9065 w 9871"/>
                <a:gd name="connsiteY19" fmla="*/ 6238 h 13281"/>
                <a:gd name="connsiteX20" fmla="*/ 9871 w 9871"/>
                <a:gd name="connsiteY20" fmla="*/ 6156 h 13281"/>
                <a:gd name="connsiteX21" fmla="*/ 9387 w 9871"/>
                <a:gd name="connsiteY21" fmla="*/ 4855 h 13281"/>
                <a:gd name="connsiteX22" fmla="*/ 8419 w 9871"/>
                <a:gd name="connsiteY22" fmla="*/ 3717 h 13281"/>
                <a:gd name="connsiteX0" fmla="*/ 8529 w 10000"/>
                <a:gd name="connsiteY0" fmla="*/ 94 h 7295"/>
                <a:gd name="connsiteX1" fmla="*/ 8040 w 10000"/>
                <a:gd name="connsiteY1" fmla="*/ 216 h 7295"/>
                <a:gd name="connsiteX2" fmla="*/ 7712 w 10000"/>
                <a:gd name="connsiteY2" fmla="*/ 584 h 7295"/>
                <a:gd name="connsiteX3" fmla="*/ 6895 w 10000"/>
                <a:gd name="connsiteY3" fmla="*/ 829 h 7295"/>
                <a:gd name="connsiteX4" fmla="*/ 6242 w 10000"/>
                <a:gd name="connsiteY4" fmla="*/ 1073 h 7295"/>
                <a:gd name="connsiteX5" fmla="*/ 4093 w 10000"/>
                <a:gd name="connsiteY5" fmla="*/ 1764 h 7295"/>
                <a:gd name="connsiteX6" fmla="*/ 5262 w 10000"/>
                <a:gd name="connsiteY6" fmla="*/ 1624 h 7295"/>
                <a:gd name="connsiteX7" fmla="*/ 3301 w 10000"/>
                <a:gd name="connsiteY7" fmla="*/ 1992 h 7295"/>
                <a:gd name="connsiteX8" fmla="*/ 1503 w 10000"/>
                <a:gd name="connsiteY8" fmla="*/ 2114 h 7295"/>
                <a:gd name="connsiteX9" fmla="*/ 1013 w 10000"/>
                <a:gd name="connsiteY9" fmla="*/ 2849 h 7295"/>
                <a:gd name="connsiteX10" fmla="*/ 1176 w 10000"/>
                <a:gd name="connsiteY10" fmla="*/ 3767 h 7295"/>
                <a:gd name="connsiteX11" fmla="*/ 850 w 10000"/>
                <a:gd name="connsiteY11" fmla="*/ 4807 h 7295"/>
                <a:gd name="connsiteX12" fmla="*/ 197 w 10000"/>
                <a:gd name="connsiteY12" fmla="*/ 6032 h 7295"/>
                <a:gd name="connsiteX13" fmla="*/ 1176 w 10000"/>
                <a:gd name="connsiteY13" fmla="*/ 7011 h 7295"/>
                <a:gd name="connsiteX14" fmla="*/ 3628 w 10000"/>
                <a:gd name="connsiteY14" fmla="*/ 7256 h 7295"/>
                <a:gd name="connsiteX15" fmla="*/ 5098 w 10000"/>
                <a:gd name="connsiteY15" fmla="*/ 7011 h 7295"/>
                <a:gd name="connsiteX16" fmla="*/ 7059 w 10000"/>
                <a:gd name="connsiteY16" fmla="*/ 4869 h 7295"/>
                <a:gd name="connsiteX17" fmla="*/ 8529 w 10000"/>
                <a:gd name="connsiteY17" fmla="*/ 2849 h 7295"/>
                <a:gd name="connsiteX18" fmla="*/ 8856 w 10000"/>
                <a:gd name="connsiteY18" fmla="*/ 2298 h 7295"/>
                <a:gd name="connsiteX19" fmla="*/ 9183 w 10000"/>
                <a:gd name="connsiteY19" fmla="*/ 1992 h 7295"/>
                <a:gd name="connsiteX20" fmla="*/ 10000 w 10000"/>
                <a:gd name="connsiteY20" fmla="*/ 1930 h 7295"/>
                <a:gd name="connsiteX21" fmla="*/ 9510 w 10000"/>
                <a:gd name="connsiteY21" fmla="*/ 951 h 7295"/>
                <a:gd name="connsiteX22" fmla="*/ 8529 w 10000"/>
                <a:gd name="connsiteY22" fmla="*/ 94 h 7295"/>
                <a:gd name="connsiteX0" fmla="*/ 7096 w 10000"/>
                <a:gd name="connsiteY0" fmla="*/ 3012 h 9822"/>
                <a:gd name="connsiteX1" fmla="*/ 8040 w 10000"/>
                <a:gd name="connsiteY1" fmla="*/ 117 h 9822"/>
                <a:gd name="connsiteX2" fmla="*/ 7712 w 10000"/>
                <a:gd name="connsiteY2" fmla="*/ 622 h 9822"/>
                <a:gd name="connsiteX3" fmla="*/ 6895 w 10000"/>
                <a:gd name="connsiteY3" fmla="*/ 957 h 9822"/>
                <a:gd name="connsiteX4" fmla="*/ 6242 w 10000"/>
                <a:gd name="connsiteY4" fmla="*/ 1292 h 9822"/>
                <a:gd name="connsiteX5" fmla="*/ 4093 w 10000"/>
                <a:gd name="connsiteY5" fmla="*/ 2239 h 9822"/>
                <a:gd name="connsiteX6" fmla="*/ 5262 w 10000"/>
                <a:gd name="connsiteY6" fmla="*/ 2047 h 9822"/>
                <a:gd name="connsiteX7" fmla="*/ 3301 w 10000"/>
                <a:gd name="connsiteY7" fmla="*/ 2552 h 9822"/>
                <a:gd name="connsiteX8" fmla="*/ 1503 w 10000"/>
                <a:gd name="connsiteY8" fmla="*/ 2719 h 9822"/>
                <a:gd name="connsiteX9" fmla="*/ 1013 w 10000"/>
                <a:gd name="connsiteY9" fmla="*/ 3726 h 9822"/>
                <a:gd name="connsiteX10" fmla="*/ 1176 w 10000"/>
                <a:gd name="connsiteY10" fmla="*/ 4985 h 9822"/>
                <a:gd name="connsiteX11" fmla="*/ 850 w 10000"/>
                <a:gd name="connsiteY11" fmla="*/ 6410 h 9822"/>
                <a:gd name="connsiteX12" fmla="*/ 197 w 10000"/>
                <a:gd name="connsiteY12" fmla="*/ 8090 h 9822"/>
                <a:gd name="connsiteX13" fmla="*/ 1176 w 10000"/>
                <a:gd name="connsiteY13" fmla="*/ 9432 h 9822"/>
                <a:gd name="connsiteX14" fmla="*/ 3628 w 10000"/>
                <a:gd name="connsiteY14" fmla="*/ 9768 h 9822"/>
                <a:gd name="connsiteX15" fmla="*/ 5098 w 10000"/>
                <a:gd name="connsiteY15" fmla="*/ 9432 h 9822"/>
                <a:gd name="connsiteX16" fmla="*/ 7059 w 10000"/>
                <a:gd name="connsiteY16" fmla="*/ 6495 h 9822"/>
                <a:gd name="connsiteX17" fmla="*/ 8529 w 10000"/>
                <a:gd name="connsiteY17" fmla="*/ 3726 h 9822"/>
                <a:gd name="connsiteX18" fmla="*/ 8856 w 10000"/>
                <a:gd name="connsiteY18" fmla="*/ 2971 h 9822"/>
                <a:gd name="connsiteX19" fmla="*/ 9183 w 10000"/>
                <a:gd name="connsiteY19" fmla="*/ 2552 h 9822"/>
                <a:gd name="connsiteX20" fmla="*/ 10000 w 10000"/>
                <a:gd name="connsiteY20" fmla="*/ 2467 h 9822"/>
                <a:gd name="connsiteX21" fmla="*/ 9510 w 10000"/>
                <a:gd name="connsiteY21" fmla="*/ 1125 h 9822"/>
                <a:gd name="connsiteX22" fmla="*/ 7096 w 10000"/>
                <a:gd name="connsiteY22" fmla="*/ 3012 h 9822"/>
                <a:gd name="connsiteX0" fmla="*/ 7096 w 10000"/>
                <a:gd name="connsiteY0" fmla="*/ 2452 h 9385"/>
                <a:gd name="connsiteX1" fmla="*/ 6607 w 10000"/>
                <a:gd name="connsiteY1" fmla="*/ 1374 h 9385"/>
                <a:gd name="connsiteX2" fmla="*/ 7712 w 10000"/>
                <a:gd name="connsiteY2" fmla="*/ 18 h 9385"/>
                <a:gd name="connsiteX3" fmla="*/ 6895 w 10000"/>
                <a:gd name="connsiteY3" fmla="*/ 359 h 9385"/>
                <a:gd name="connsiteX4" fmla="*/ 6242 w 10000"/>
                <a:gd name="connsiteY4" fmla="*/ 700 h 9385"/>
                <a:gd name="connsiteX5" fmla="*/ 4093 w 10000"/>
                <a:gd name="connsiteY5" fmla="*/ 1665 h 9385"/>
                <a:gd name="connsiteX6" fmla="*/ 5262 w 10000"/>
                <a:gd name="connsiteY6" fmla="*/ 1469 h 9385"/>
                <a:gd name="connsiteX7" fmla="*/ 3301 w 10000"/>
                <a:gd name="connsiteY7" fmla="*/ 1983 h 9385"/>
                <a:gd name="connsiteX8" fmla="*/ 1503 w 10000"/>
                <a:gd name="connsiteY8" fmla="*/ 2153 h 9385"/>
                <a:gd name="connsiteX9" fmla="*/ 1013 w 10000"/>
                <a:gd name="connsiteY9" fmla="*/ 3179 h 9385"/>
                <a:gd name="connsiteX10" fmla="*/ 1176 w 10000"/>
                <a:gd name="connsiteY10" fmla="*/ 4460 h 9385"/>
                <a:gd name="connsiteX11" fmla="*/ 850 w 10000"/>
                <a:gd name="connsiteY11" fmla="*/ 5911 h 9385"/>
                <a:gd name="connsiteX12" fmla="*/ 197 w 10000"/>
                <a:gd name="connsiteY12" fmla="*/ 7622 h 9385"/>
                <a:gd name="connsiteX13" fmla="*/ 1176 w 10000"/>
                <a:gd name="connsiteY13" fmla="*/ 8988 h 9385"/>
                <a:gd name="connsiteX14" fmla="*/ 3628 w 10000"/>
                <a:gd name="connsiteY14" fmla="*/ 9330 h 9385"/>
                <a:gd name="connsiteX15" fmla="*/ 5098 w 10000"/>
                <a:gd name="connsiteY15" fmla="*/ 8988 h 9385"/>
                <a:gd name="connsiteX16" fmla="*/ 7059 w 10000"/>
                <a:gd name="connsiteY16" fmla="*/ 5998 h 9385"/>
                <a:gd name="connsiteX17" fmla="*/ 8529 w 10000"/>
                <a:gd name="connsiteY17" fmla="*/ 3179 h 9385"/>
                <a:gd name="connsiteX18" fmla="*/ 8856 w 10000"/>
                <a:gd name="connsiteY18" fmla="*/ 2410 h 9385"/>
                <a:gd name="connsiteX19" fmla="*/ 9183 w 10000"/>
                <a:gd name="connsiteY19" fmla="*/ 1983 h 9385"/>
                <a:gd name="connsiteX20" fmla="*/ 10000 w 10000"/>
                <a:gd name="connsiteY20" fmla="*/ 1897 h 9385"/>
                <a:gd name="connsiteX21" fmla="*/ 9510 w 10000"/>
                <a:gd name="connsiteY21" fmla="*/ 530 h 9385"/>
                <a:gd name="connsiteX22" fmla="*/ 7096 w 10000"/>
                <a:gd name="connsiteY22" fmla="*/ 2452 h 9385"/>
                <a:gd name="connsiteX0" fmla="*/ 7096 w 10000"/>
                <a:gd name="connsiteY0" fmla="*/ 2613 h 10000"/>
                <a:gd name="connsiteX1" fmla="*/ 6607 w 10000"/>
                <a:gd name="connsiteY1" fmla="*/ 1464 h 10000"/>
                <a:gd name="connsiteX2" fmla="*/ 7712 w 10000"/>
                <a:gd name="connsiteY2" fmla="*/ 19 h 10000"/>
                <a:gd name="connsiteX3" fmla="*/ 6895 w 10000"/>
                <a:gd name="connsiteY3" fmla="*/ 383 h 10000"/>
                <a:gd name="connsiteX4" fmla="*/ 6242 w 10000"/>
                <a:gd name="connsiteY4" fmla="*/ 746 h 10000"/>
                <a:gd name="connsiteX5" fmla="*/ 4093 w 10000"/>
                <a:gd name="connsiteY5" fmla="*/ 1774 h 10000"/>
                <a:gd name="connsiteX6" fmla="*/ 5262 w 10000"/>
                <a:gd name="connsiteY6" fmla="*/ 1565 h 10000"/>
                <a:gd name="connsiteX7" fmla="*/ 3301 w 10000"/>
                <a:gd name="connsiteY7" fmla="*/ 2113 h 10000"/>
                <a:gd name="connsiteX8" fmla="*/ 1503 w 10000"/>
                <a:gd name="connsiteY8" fmla="*/ 2294 h 10000"/>
                <a:gd name="connsiteX9" fmla="*/ 1013 w 10000"/>
                <a:gd name="connsiteY9" fmla="*/ 3387 h 10000"/>
                <a:gd name="connsiteX10" fmla="*/ 1176 w 10000"/>
                <a:gd name="connsiteY10" fmla="*/ 4752 h 10000"/>
                <a:gd name="connsiteX11" fmla="*/ 850 w 10000"/>
                <a:gd name="connsiteY11" fmla="*/ 6298 h 10000"/>
                <a:gd name="connsiteX12" fmla="*/ 197 w 10000"/>
                <a:gd name="connsiteY12" fmla="*/ 8121 h 10000"/>
                <a:gd name="connsiteX13" fmla="*/ 1176 w 10000"/>
                <a:gd name="connsiteY13" fmla="*/ 9577 h 10000"/>
                <a:gd name="connsiteX14" fmla="*/ 3628 w 10000"/>
                <a:gd name="connsiteY14" fmla="*/ 9941 h 10000"/>
                <a:gd name="connsiteX15" fmla="*/ 5098 w 10000"/>
                <a:gd name="connsiteY15" fmla="*/ 9577 h 10000"/>
                <a:gd name="connsiteX16" fmla="*/ 7059 w 10000"/>
                <a:gd name="connsiteY16" fmla="*/ 6391 h 10000"/>
                <a:gd name="connsiteX17" fmla="*/ 8529 w 10000"/>
                <a:gd name="connsiteY17" fmla="*/ 3387 h 10000"/>
                <a:gd name="connsiteX18" fmla="*/ 8856 w 10000"/>
                <a:gd name="connsiteY18" fmla="*/ 2568 h 10000"/>
                <a:gd name="connsiteX19" fmla="*/ 9183 w 10000"/>
                <a:gd name="connsiteY19" fmla="*/ 2113 h 10000"/>
                <a:gd name="connsiteX20" fmla="*/ 10000 w 10000"/>
                <a:gd name="connsiteY20" fmla="*/ 2021 h 10000"/>
                <a:gd name="connsiteX21" fmla="*/ 7361 w 10000"/>
                <a:gd name="connsiteY21" fmla="*/ 3887 h 10000"/>
                <a:gd name="connsiteX22" fmla="*/ 7096 w 10000"/>
                <a:gd name="connsiteY22" fmla="*/ 2613 h 10000"/>
                <a:gd name="connsiteX0" fmla="*/ 7096 w 9238"/>
                <a:gd name="connsiteY0" fmla="*/ 2613 h 10000"/>
                <a:gd name="connsiteX1" fmla="*/ 6607 w 9238"/>
                <a:gd name="connsiteY1" fmla="*/ 1464 h 10000"/>
                <a:gd name="connsiteX2" fmla="*/ 7712 w 9238"/>
                <a:gd name="connsiteY2" fmla="*/ 19 h 10000"/>
                <a:gd name="connsiteX3" fmla="*/ 6895 w 9238"/>
                <a:gd name="connsiteY3" fmla="*/ 383 h 10000"/>
                <a:gd name="connsiteX4" fmla="*/ 6242 w 9238"/>
                <a:gd name="connsiteY4" fmla="*/ 746 h 10000"/>
                <a:gd name="connsiteX5" fmla="*/ 4093 w 9238"/>
                <a:gd name="connsiteY5" fmla="*/ 1774 h 10000"/>
                <a:gd name="connsiteX6" fmla="*/ 5262 w 9238"/>
                <a:gd name="connsiteY6" fmla="*/ 1565 h 10000"/>
                <a:gd name="connsiteX7" fmla="*/ 3301 w 9238"/>
                <a:gd name="connsiteY7" fmla="*/ 2113 h 10000"/>
                <a:gd name="connsiteX8" fmla="*/ 1503 w 9238"/>
                <a:gd name="connsiteY8" fmla="*/ 2294 h 10000"/>
                <a:gd name="connsiteX9" fmla="*/ 1013 w 9238"/>
                <a:gd name="connsiteY9" fmla="*/ 3387 h 10000"/>
                <a:gd name="connsiteX10" fmla="*/ 1176 w 9238"/>
                <a:gd name="connsiteY10" fmla="*/ 4752 h 10000"/>
                <a:gd name="connsiteX11" fmla="*/ 850 w 9238"/>
                <a:gd name="connsiteY11" fmla="*/ 6298 h 10000"/>
                <a:gd name="connsiteX12" fmla="*/ 197 w 9238"/>
                <a:gd name="connsiteY12" fmla="*/ 8121 h 10000"/>
                <a:gd name="connsiteX13" fmla="*/ 1176 w 9238"/>
                <a:gd name="connsiteY13" fmla="*/ 9577 h 10000"/>
                <a:gd name="connsiteX14" fmla="*/ 3628 w 9238"/>
                <a:gd name="connsiteY14" fmla="*/ 9941 h 10000"/>
                <a:gd name="connsiteX15" fmla="*/ 5098 w 9238"/>
                <a:gd name="connsiteY15" fmla="*/ 9577 h 10000"/>
                <a:gd name="connsiteX16" fmla="*/ 7059 w 9238"/>
                <a:gd name="connsiteY16" fmla="*/ 6391 h 10000"/>
                <a:gd name="connsiteX17" fmla="*/ 8529 w 9238"/>
                <a:gd name="connsiteY17" fmla="*/ 3387 h 10000"/>
                <a:gd name="connsiteX18" fmla="*/ 8856 w 9238"/>
                <a:gd name="connsiteY18" fmla="*/ 2568 h 10000"/>
                <a:gd name="connsiteX19" fmla="*/ 9183 w 9238"/>
                <a:gd name="connsiteY19" fmla="*/ 2113 h 10000"/>
                <a:gd name="connsiteX20" fmla="*/ 7135 w 9238"/>
                <a:gd name="connsiteY20" fmla="*/ 4235 h 10000"/>
                <a:gd name="connsiteX21" fmla="*/ 7361 w 9238"/>
                <a:gd name="connsiteY21" fmla="*/ 3887 h 10000"/>
                <a:gd name="connsiteX22" fmla="*/ 7096 w 9238"/>
                <a:gd name="connsiteY22" fmla="*/ 2613 h 10000"/>
                <a:gd name="connsiteX0" fmla="*/ 7681 w 9999"/>
                <a:gd name="connsiteY0" fmla="*/ 2613 h 10000"/>
                <a:gd name="connsiteX1" fmla="*/ 7152 w 9999"/>
                <a:gd name="connsiteY1" fmla="*/ 1464 h 10000"/>
                <a:gd name="connsiteX2" fmla="*/ 8348 w 9999"/>
                <a:gd name="connsiteY2" fmla="*/ 19 h 10000"/>
                <a:gd name="connsiteX3" fmla="*/ 6689 w 9999"/>
                <a:gd name="connsiteY3" fmla="*/ 4369 h 10000"/>
                <a:gd name="connsiteX4" fmla="*/ 6757 w 9999"/>
                <a:gd name="connsiteY4" fmla="*/ 746 h 10000"/>
                <a:gd name="connsiteX5" fmla="*/ 4431 w 9999"/>
                <a:gd name="connsiteY5" fmla="*/ 1774 h 10000"/>
                <a:gd name="connsiteX6" fmla="*/ 5696 w 9999"/>
                <a:gd name="connsiteY6" fmla="*/ 1565 h 10000"/>
                <a:gd name="connsiteX7" fmla="*/ 3573 w 9999"/>
                <a:gd name="connsiteY7" fmla="*/ 2113 h 10000"/>
                <a:gd name="connsiteX8" fmla="*/ 1627 w 9999"/>
                <a:gd name="connsiteY8" fmla="*/ 2294 h 10000"/>
                <a:gd name="connsiteX9" fmla="*/ 1097 w 9999"/>
                <a:gd name="connsiteY9" fmla="*/ 3387 h 10000"/>
                <a:gd name="connsiteX10" fmla="*/ 1273 w 9999"/>
                <a:gd name="connsiteY10" fmla="*/ 4752 h 10000"/>
                <a:gd name="connsiteX11" fmla="*/ 920 w 9999"/>
                <a:gd name="connsiteY11" fmla="*/ 6298 h 10000"/>
                <a:gd name="connsiteX12" fmla="*/ 213 w 9999"/>
                <a:gd name="connsiteY12" fmla="*/ 8121 h 10000"/>
                <a:gd name="connsiteX13" fmla="*/ 1273 w 9999"/>
                <a:gd name="connsiteY13" fmla="*/ 9577 h 10000"/>
                <a:gd name="connsiteX14" fmla="*/ 3927 w 9999"/>
                <a:gd name="connsiteY14" fmla="*/ 9941 h 10000"/>
                <a:gd name="connsiteX15" fmla="*/ 5519 w 9999"/>
                <a:gd name="connsiteY15" fmla="*/ 9577 h 10000"/>
                <a:gd name="connsiteX16" fmla="*/ 7641 w 9999"/>
                <a:gd name="connsiteY16" fmla="*/ 6391 h 10000"/>
                <a:gd name="connsiteX17" fmla="*/ 9233 w 9999"/>
                <a:gd name="connsiteY17" fmla="*/ 3387 h 10000"/>
                <a:gd name="connsiteX18" fmla="*/ 9586 w 9999"/>
                <a:gd name="connsiteY18" fmla="*/ 2568 h 10000"/>
                <a:gd name="connsiteX19" fmla="*/ 9940 w 9999"/>
                <a:gd name="connsiteY19" fmla="*/ 2113 h 10000"/>
                <a:gd name="connsiteX20" fmla="*/ 7724 w 9999"/>
                <a:gd name="connsiteY20" fmla="*/ 4235 h 10000"/>
                <a:gd name="connsiteX21" fmla="*/ 7968 w 9999"/>
                <a:gd name="connsiteY21" fmla="*/ 3887 h 10000"/>
                <a:gd name="connsiteX22" fmla="*/ 7681 w 9999"/>
                <a:gd name="connsiteY22" fmla="*/ 2613 h 10000"/>
                <a:gd name="connsiteX0" fmla="*/ 7682 w 10000"/>
                <a:gd name="connsiteY0" fmla="*/ 1882 h 9269"/>
                <a:gd name="connsiteX1" fmla="*/ 7153 w 10000"/>
                <a:gd name="connsiteY1" fmla="*/ 733 h 9269"/>
                <a:gd name="connsiteX2" fmla="*/ 4859 w 10000"/>
                <a:gd name="connsiteY2" fmla="*/ 2167 h 9269"/>
                <a:gd name="connsiteX3" fmla="*/ 6690 w 10000"/>
                <a:gd name="connsiteY3" fmla="*/ 3638 h 9269"/>
                <a:gd name="connsiteX4" fmla="*/ 6758 w 10000"/>
                <a:gd name="connsiteY4" fmla="*/ 15 h 9269"/>
                <a:gd name="connsiteX5" fmla="*/ 4431 w 10000"/>
                <a:gd name="connsiteY5" fmla="*/ 1043 h 9269"/>
                <a:gd name="connsiteX6" fmla="*/ 5697 w 10000"/>
                <a:gd name="connsiteY6" fmla="*/ 834 h 9269"/>
                <a:gd name="connsiteX7" fmla="*/ 3573 w 10000"/>
                <a:gd name="connsiteY7" fmla="*/ 1382 h 9269"/>
                <a:gd name="connsiteX8" fmla="*/ 1627 w 10000"/>
                <a:gd name="connsiteY8" fmla="*/ 1563 h 9269"/>
                <a:gd name="connsiteX9" fmla="*/ 1097 w 10000"/>
                <a:gd name="connsiteY9" fmla="*/ 2656 h 9269"/>
                <a:gd name="connsiteX10" fmla="*/ 1273 w 10000"/>
                <a:gd name="connsiteY10" fmla="*/ 4021 h 9269"/>
                <a:gd name="connsiteX11" fmla="*/ 920 w 10000"/>
                <a:gd name="connsiteY11" fmla="*/ 5567 h 9269"/>
                <a:gd name="connsiteX12" fmla="*/ 213 w 10000"/>
                <a:gd name="connsiteY12" fmla="*/ 7390 h 9269"/>
                <a:gd name="connsiteX13" fmla="*/ 1273 w 10000"/>
                <a:gd name="connsiteY13" fmla="*/ 8846 h 9269"/>
                <a:gd name="connsiteX14" fmla="*/ 3927 w 10000"/>
                <a:gd name="connsiteY14" fmla="*/ 9210 h 9269"/>
                <a:gd name="connsiteX15" fmla="*/ 5520 w 10000"/>
                <a:gd name="connsiteY15" fmla="*/ 8846 h 9269"/>
                <a:gd name="connsiteX16" fmla="*/ 7642 w 10000"/>
                <a:gd name="connsiteY16" fmla="*/ 5660 h 9269"/>
                <a:gd name="connsiteX17" fmla="*/ 9234 w 10000"/>
                <a:gd name="connsiteY17" fmla="*/ 2656 h 9269"/>
                <a:gd name="connsiteX18" fmla="*/ 9587 w 10000"/>
                <a:gd name="connsiteY18" fmla="*/ 1837 h 9269"/>
                <a:gd name="connsiteX19" fmla="*/ 9941 w 10000"/>
                <a:gd name="connsiteY19" fmla="*/ 1382 h 9269"/>
                <a:gd name="connsiteX20" fmla="*/ 7725 w 10000"/>
                <a:gd name="connsiteY20" fmla="*/ 3504 h 9269"/>
                <a:gd name="connsiteX21" fmla="*/ 7969 w 10000"/>
                <a:gd name="connsiteY21" fmla="*/ 3156 h 9269"/>
                <a:gd name="connsiteX22" fmla="*/ 7682 w 10000"/>
                <a:gd name="connsiteY22" fmla="*/ 1882 h 9269"/>
                <a:gd name="connsiteX0" fmla="*/ 7682 w 9623"/>
                <a:gd name="connsiteY0" fmla="*/ 2030 h 10000"/>
                <a:gd name="connsiteX1" fmla="*/ 7153 w 9623"/>
                <a:gd name="connsiteY1" fmla="*/ 791 h 10000"/>
                <a:gd name="connsiteX2" fmla="*/ 4859 w 9623"/>
                <a:gd name="connsiteY2" fmla="*/ 2338 h 10000"/>
                <a:gd name="connsiteX3" fmla="*/ 6690 w 9623"/>
                <a:gd name="connsiteY3" fmla="*/ 3925 h 10000"/>
                <a:gd name="connsiteX4" fmla="*/ 6758 w 9623"/>
                <a:gd name="connsiteY4" fmla="*/ 16 h 10000"/>
                <a:gd name="connsiteX5" fmla="*/ 4431 w 9623"/>
                <a:gd name="connsiteY5" fmla="*/ 1125 h 10000"/>
                <a:gd name="connsiteX6" fmla="*/ 5697 w 9623"/>
                <a:gd name="connsiteY6" fmla="*/ 900 h 10000"/>
                <a:gd name="connsiteX7" fmla="*/ 3573 w 9623"/>
                <a:gd name="connsiteY7" fmla="*/ 1491 h 10000"/>
                <a:gd name="connsiteX8" fmla="*/ 1627 w 9623"/>
                <a:gd name="connsiteY8" fmla="*/ 1686 h 10000"/>
                <a:gd name="connsiteX9" fmla="*/ 1097 w 9623"/>
                <a:gd name="connsiteY9" fmla="*/ 2865 h 10000"/>
                <a:gd name="connsiteX10" fmla="*/ 1273 w 9623"/>
                <a:gd name="connsiteY10" fmla="*/ 4338 h 10000"/>
                <a:gd name="connsiteX11" fmla="*/ 920 w 9623"/>
                <a:gd name="connsiteY11" fmla="*/ 6006 h 10000"/>
                <a:gd name="connsiteX12" fmla="*/ 213 w 9623"/>
                <a:gd name="connsiteY12" fmla="*/ 7973 h 10000"/>
                <a:gd name="connsiteX13" fmla="*/ 1273 w 9623"/>
                <a:gd name="connsiteY13" fmla="*/ 9544 h 10000"/>
                <a:gd name="connsiteX14" fmla="*/ 3927 w 9623"/>
                <a:gd name="connsiteY14" fmla="*/ 9936 h 10000"/>
                <a:gd name="connsiteX15" fmla="*/ 5520 w 9623"/>
                <a:gd name="connsiteY15" fmla="*/ 9544 h 10000"/>
                <a:gd name="connsiteX16" fmla="*/ 7642 w 9623"/>
                <a:gd name="connsiteY16" fmla="*/ 6106 h 10000"/>
                <a:gd name="connsiteX17" fmla="*/ 9234 w 9623"/>
                <a:gd name="connsiteY17" fmla="*/ 2865 h 10000"/>
                <a:gd name="connsiteX18" fmla="*/ 9587 w 9623"/>
                <a:gd name="connsiteY18" fmla="*/ 1982 h 10000"/>
                <a:gd name="connsiteX19" fmla="*/ 6451 w 9623"/>
                <a:gd name="connsiteY19" fmla="*/ 5791 h 10000"/>
                <a:gd name="connsiteX20" fmla="*/ 7725 w 9623"/>
                <a:gd name="connsiteY20" fmla="*/ 3780 h 10000"/>
                <a:gd name="connsiteX21" fmla="*/ 7969 w 9623"/>
                <a:gd name="connsiteY21" fmla="*/ 3405 h 10000"/>
                <a:gd name="connsiteX22" fmla="*/ 7682 w 9623"/>
                <a:gd name="connsiteY22" fmla="*/ 2030 h 10000"/>
                <a:gd name="connsiteX0" fmla="*/ 7983 w 10000"/>
                <a:gd name="connsiteY0" fmla="*/ 1242 h 9212"/>
                <a:gd name="connsiteX1" fmla="*/ 7433 w 10000"/>
                <a:gd name="connsiteY1" fmla="*/ 3 h 9212"/>
                <a:gd name="connsiteX2" fmla="*/ 5049 w 10000"/>
                <a:gd name="connsiteY2" fmla="*/ 1550 h 9212"/>
                <a:gd name="connsiteX3" fmla="*/ 6952 w 10000"/>
                <a:gd name="connsiteY3" fmla="*/ 3137 h 9212"/>
                <a:gd name="connsiteX4" fmla="*/ 6016 w 10000"/>
                <a:gd name="connsiteY4" fmla="*/ 2095 h 9212"/>
                <a:gd name="connsiteX5" fmla="*/ 4605 w 10000"/>
                <a:gd name="connsiteY5" fmla="*/ 337 h 9212"/>
                <a:gd name="connsiteX6" fmla="*/ 5920 w 10000"/>
                <a:gd name="connsiteY6" fmla="*/ 112 h 9212"/>
                <a:gd name="connsiteX7" fmla="*/ 3713 w 10000"/>
                <a:gd name="connsiteY7" fmla="*/ 703 h 9212"/>
                <a:gd name="connsiteX8" fmla="*/ 1691 w 10000"/>
                <a:gd name="connsiteY8" fmla="*/ 898 h 9212"/>
                <a:gd name="connsiteX9" fmla="*/ 1140 w 10000"/>
                <a:gd name="connsiteY9" fmla="*/ 2077 h 9212"/>
                <a:gd name="connsiteX10" fmla="*/ 1323 w 10000"/>
                <a:gd name="connsiteY10" fmla="*/ 3550 h 9212"/>
                <a:gd name="connsiteX11" fmla="*/ 956 w 10000"/>
                <a:gd name="connsiteY11" fmla="*/ 5218 h 9212"/>
                <a:gd name="connsiteX12" fmla="*/ 221 w 10000"/>
                <a:gd name="connsiteY12" fmla="*/ 7185 h 9212"/>
                <a:gd name="connsiteX13" fmla="*/ 1323 w 10000"/>
                <a:gd name="connsiteY13" fmla="*/ 8756 h 9212"/>
                <a:gd name="connsiteX14" fmla="*/ 4081 w 10000"/>
                <a:gd name="connsiteY14" fmla="*/ 9148 h 9212"/>
                <a:gd name="connsiteX15" fmla="*/ 5736 w 10000"/>
                <a:gd name="connsiteY15" fmla="*/ 8756 h 9212"/>
                <a:gd name="connsiteX16" fmla="*/ 7941 w 10000"/>
                <a:gd name="connsiteY16" fmla="*/ 5318 h 9212"/>
                <a:gd name="connsiteX17" fmla="*/ 9596 w 10000"/>
                <a:gd name="connsiteY17" fmla="*/ 2077 h 9212"/>
                <a:gd name="connsiteX18" fmla="*/ 9963 w 10000"/>
                <a:gd name="connsiteY18" fmla="*/ 1194 h 9212"/>
                <a:gd name="connsiteX19" fmla="*/ 6704 w 10000"/>
                <a:gd name="connsiteY19" fmla="*/ 5003 h 9212"/>
                <a:gd name="connsiteX20" fmla="*/ 8028 w 10000"/>
                <a:gd name="connsiteY20" fmla="*/ 2992 h 9212"/>
                <a:gd name="connsiteX21" fmla="*/ 8281 w 10000"/>
                <a:gd name="connsiteY21" fmla="*/ 2617 h 9212"/>
                <a:gd name="connsiteX22" fmla="*/ 7983 w 10000"/>
                <a:gd name="connsiteY22" fmla="*/ 1242 h 9212"/>
                <a:gd name="connsiteX0" fmla="*/ 7983 w 9616"/>
                <a:gd name="connsiteY0" fmla="*/ 1348 h 10000"/>
                <a:gd name="connsiteX1" fmla="*/ 7433 w 9616"/>
                <a:gd name="connsiteY1" fmla="*/ 3 h 10000"/>
                <a:gd name="connsiteX2" fmla="*/ 5049 w 9616"/>
                <a:gd name="connsiteY2" fmla="*/ 1683 h 10000"/>
                <a:gd name="connsiteX3" fmla="*/ 6952 w 9616"/>
                <a:gd name="connsiteY3" fmla="*/ 3405 h 10000"/>
                <a:gd name="connsiteX4" fmla="*/ 6016 w 9616"/>
                <a:gd name="connsiteY4" fmla="*/ 2274 h 10000"/>
                <a:gd name="connsiteX5" fmla="*/ 4605 w 9616"/>
                <a:gd name="connsiteY5" fmla="*/ 366 h 10000"/>
                <a:gd name="connsiteX6" fmla="*/ 5920 w 9616"/>
                <a:gd name="connsiteY6" fmla="*/ 122 h 10000"/>
                <a:gd name="connsiteX7" fmla="*/ 3713 w 9616"/>
                <a:gd name="connsiteY7" fmla="*/ 763 h 10000"/>
                <a:gd name="connsiteX8" fmla="*/ 1691 w 9616"/>
                <a:gd name="connsiteY8" fmla="*/ 975 h 10000"/>
                <a:gd name="connsiteX9" fmla="*/ 1140 w 9616"/>
                <a:gd name="connsiteY9" fmla="*/ 2255 h 10000"/>
                <a:gd name="connsiteX10" fmla="*/ 1323 w 9616"/>
                <a:gd name="connsiteY10" fmla="*/ 3854 h 10000"/>
                <a:gd name="connsiteX11" fmla="*/ 956 w 9616"/>
                <a:gd name="connsiteY11" fmla="*/ 5664 h 10000"/>
                <a:gd name="connsiteX12" fmla="*/ 221 w 9616"/>
                <a:gd name="connsiteY12" fmla="*/ 7800 h 10000"/>
                <a:gd name="connsiteX13" fmla="*/ 1323 w 9616"/>
                <a:gd name="connsiteY13" fmla="*/ 9505 h 10000"/>
                <a:gd name="connsiteX14" fmla="*/ 4081 w 9616"/>
                <a:gd name="connsiteY14" fmla="*/ 9931 h 10000"/>
                <a:gd name="connsiteX15" fmla="*/ 5736 w 9616"/>
                <a:gd name="connsiteY15" fmla="*/ 9505 h 10000"/>
                <a:gd name="connsiteX16" fmla="*/ 7941 w 9616"/>
                <a:gd name="connsiteY16" fmla="*/ 5773 h 10000"/>
                <a:gd name="connsiteX17" fmla="*/ 9596 w 9616"/>
                <a:gd name="connsiteY17" fmla="*/ 2255 h 10000"/>
                <a:gd name="connsiteX18" fmla="*/ 5128 w 9616"/>
                <a:gd name="connsiteY18" fmla="*/ 5446 h 10000"/>
                <a:gd name="connsiteX19" fmla="*/ 6704 w 9616"/>
                <a:gd name="connsiteY19" fmla="*/ 5431 h 10000"/>
                <a:gd name="connsiteX20" fmla="*/ 8028 w 9616"/>
                <a:gd name="connsiteY20" fmla="*/ 3248 h 10000"/>
                <a:gd name="connsiteX21" fmla="*/ 8281 w 9616"/>
                <a:gd name="connsiteY21" fmla="*/ 2841 h 10000"/>
                <a:gd name="connsiteX22" fmla="*/ 7983 w 9616"/>
                <a:gd name="connsiteY22" fmla="*/ 1348 h 10000"/>
                <a:gd name="connsiteX0" fmla="*/ 8302 w 8612"/>
                <a:gd name="connsiteY0" fmla="*/ 1348 h 10000"/>
                <a:gd name="connsiteX1" fmla="*/ 7730 w 8612"/>
                <a:gd name="connsiteY1" fmla="*/ 3 h 10000"/>
                <a:gd name="connsiteX2" fmla="*/ 5251 w 8612"/>
                <a:gd name="connsiteY2" fmla="*/ 1683 h 10000"/>
                <a:gd name="connsiteX3" fmla="*/ 7230 w 8612"/>
                <a:gd name="connsiteY3" fmla="*/ 3405 h 10000"/>
                <a:gd name="connsiteX4" fmla="*/ 6256 w 8612"/>
                <a:gd name="connsiteY4" fmla="*/ 2274 h 10000"/>
                <a:gd name="connsiteX5" fmla="*/ 4789 w 8612"/>
                <a:gd name="connsiteY5" fmla="*/ 366 h 10000"/>
                <a:gd name="connsiteX6" fmla="*/ 6156 w 8612"/>
                <a:gd name="connsiteY6" fmla="*/ 122 h 10000"/>
                <a:gd name="connsiteX7" fmla="*/ 3861 w 8612"/>
                <a:gd name="connsiteY7" fmla="*/ 763 h 10000"/>
                <a:gd name="connsiteX8" fmla="*/ 1759 w 8612"/>
                <a:gd name="connsiteY8" fmla="*/ 975 h 10000"/>
                <a:gd name="connsiteX9" fmla="*/ 1186 w 8612"/>
                <a:gd name="connsiteY9" fmla="*/ 2255 h 10000"/>
                <a:gd name="connsiteX10" fmla="*/ 1376 w 8612"/>
                <a:gd name="connsiteY10" fmla="*/ 3854 h 10000"/>
                <a:gd name="connsiteX11" fmla="*/ 994 w 8612"/>
                <a:gd name="connsiteY11" fmla="*/ 5664 h 10000"/>
                <a:gd name="connsiteX12" fmla="*/ 230 w 8612"/>
                <a:gd name="connsiteY12" fmla="*/ 7800 h 10000"/>
                <a:gd name="connsiteX13" fmla="*/ 1376 w 8612"/>
                <a:gd name="connsiteY13" fmla="*/ 9505 h 10000"/>
                <a:gd name="connsiteX14" fmla="*/ 4244 w 8612"/>
                <a:gd name="connsiteY14" fmla="*/ 9931 h 10000"/>
                <a:gd name="connsiteX15" fmla="*/ 5965 w 8612"/>
                <a:gd name="connsiteY15" fmla="*/ 9505 h 10000"/>
                <a:gd name="connsiteX16" fmla="*/ 8258 w 8612"/>
                <a:gd name="connsiteY16" fmla="*/ 5773 h 10000"/>
                <a:gd name="connsiteX17" fmla="*/ 5160 w 8612"/>
                <a:gd name="connsiteY17" fmla="*/ 4070 h 10000"/>
                <a:gd name="connsiteX18" fmla="*/ 5333 w 8612"/>
                <a:gd name="connsiteY18" fmla="*/ 5446 h 10000"/>
                <a:gd name="connsiteX19" fmla="*/ 6972 w 8612"/>
                <a:gd name="connsiteY19" fmla="*/ 5431 h 10000"/>
                <a:gd name="connsiteX20" fmla="*/ 8349 w 8612"/>
                <a:gd name="connsiteY20" fmla="*/ 3248 h 10000"/>
                <a:gd name="connsiteX21" fmla="*/ 8612 w 8612"/>
                <a:gd name="connsiteY21" fmla="*/ 2841 h 10000"/>
                <a:gd name="connsiteX22" fmla="*/ 8302 w 8612"/>
                <a:gd name="connsiteY22" fmla="*/ 1348 h 10000"/>
                <a:gd name="connsiteX0" fmla="*/ 9640 w 9695"/>
                <a:gd name="connsiteY0" fmla="*/ 1348 h 10000"/>
                <a:gd name="connsiteX1" fmla="*/ 8976 w 9695"/>
                <a:gd name="connsiteY1" fmla="*/ 3 h 10000"/>
                <a:gd name="connsiteX2" fmla="*/ 6097 w 9695"/>
                <a:gd name="connsiteY2" fmla="*/ 1683 h 10000"/>
                <a:gd name="connsiteX3" fmla="*/ 8395 w 9695"/>
                <a:gd name="connsiteY3" fmla="*/ 3405 h 10000"/>
                <a:gd name="connsiteX4" fmla="*/ 7264 w 9695"/>
                <a:gd name="connsiteY4" fmla="*/ 2274 h 10000"/>
                <a:gd name="connsiteX5" fmla="*/ 5561 w 9695"/>
                <a:gd name="connsiteY5" fmla="*/ 366 h 10000"/>
                <a:gd name="connsiteX6" fmla="*/ 7148 w 9695"/>
                <a:gd name="connsiteY6" fmla="*/ 122 h 10000"/>
                <a:gd name="connsiteX7" fmla="*/ 4483 w 9695"/>
                <a:gd name="connsiteY7" fmla="*/ 763 h 10000"/>
                <a:gd name="connsiteX8" fmla="*/ 2042 w 9695"/>
                <a:gd name="connsiteY8" fmla="*/ 975 h 10000"/>
                <a:gd name="connsiteX9" fmla="*/ 1377 w 9695"/>
                <a:gd name="connsiteY9" fmla="*/ 2255 h 10000"/>
                <a:gd name="connsiteX10" fmla="*/ 1598 w 9695"/>
                <a:gd name="connsiteY10" fmla="*/ 3854 h 10000"/>
                <a:gd name="connsiteX11" fmla="*/ 1154 w 9695"/>
                <a:gd name="connsiteY11" fmla="*/ 5664 h 10000"/>
                <a:gd name="connsiteX12" fmla="*/ 267 w 9695"/>
                <a:gd name="connsiteY12" fmla="*/ 7800 h 10000"/>
                <a:gd name="connsiteX13" fmla="*/ 1598 w 9695"/>
                <a:gd name="connsiteY13" fmla="*/ 9505 h 10000"/>
                <a:gd name="connsiteX14" fmla="*/ 4928 w 9695"/>
                <a:gd name="connsiteY14" fmla="*/ 9931 h 10000"/>
                <a:gd name="connsiteX15" fmla="*/ 6926 w 9695"/>
                <a:gd name="connsiteY15" fmla="*/ 9505 h 10000"/>
                <a:gd name="connsiteX16" fmla="*/ 9589 w 9695"/>
                <a:gd name="connsiteY16" fmla="*/ 5773 h 10000"/>
                <a:gd name="connsiteX17" fmla="*/ 5992 w 9695"/>
                <a:gd name="connsiteY17" fmla="*/ 4070 h 10000"/>
                <a:gd name="connsiteX18" fmla="*/ 6193 w 9695"/>
                <a:gd name="connsiteY18" fmla="*/ 5446 h 10000"/>
                <a:gd name="connsiteX19" fmla="*/ 8096 w 9695"/>
                <a:gd name="connsiteY19" fmla="*/ 5431 h 10000"/>
                <a:gd name="connsiteX20" fmla="*/ 9695 w 9695"/>
                <a:gd name="connsiteY20" fmla="*/ 3248 h 10000"/>
                <a:gd name="connsiteX21" fmla="*/ 6837 w 9695"/>
                <a:gd name="connsiteY21" fmla="*/ 3360 h 10000"/>
                <a:gd name="connsiteX22" fmla="*/ 9640 w 9695"/>
                <a:gd name="connsiteY22" fmla="*/ 1348 h 10000"/>
                <a:gd name="connsiteX0" fmla="*/ 9943 w 10000"/>
                <a:gd name="connsiteY0" fmla="*/ 1348 h 10000"/>
                <a:gd name="connsiteX1" fmla="*/ 9258 w 10000"/>
                <a:gd name="connsiteY1" fmla="*/ 3 h 10000"/>
                <a:gd name="connsiteX2" fmla="*/ 6289 w 10000"/>
                <a:gd name="connsiteY2" fmla="*/ 1683 h 10000"/>
                <a:gd name="connsiteX3" fmla="*/ 8659 w 10000"/>
                <a:gd name="connsiteY3" fmla="*/ 3405 h 10000"/>
                <a:gd name="connsiteX4" fmla="*/ 7493 w 10000"/>
                <a:gd name="connsiteY4" fmla="*/ 2274 h 10000"/>
                <a:gd name="connsiteX5" fmla="*/ 5736 w 10000"/>
                <a:gd name="connsiteY5" fmla="*/ 366 h 10000"/>
                <a:gd name="connsiteX6" fmla="*/ 7373 w 10000"/>
                <a:gd name="connsiteY6" fmla="*/ 122 h 10000"/>
                <a:gd name="connsiteX7" fmla="*/ 4624 w 10000"/>
                <a:gd name="connsiteY7" fmla="*/ 763 h 10000"/>
                <a:gd name="connsiteX8" fmla="*/ 2106 w 10000"/>
                <a:gd name="connsiteY8" fmla="*/ 975 h 10000"/>
                <a:gd name="connsiteX9" fmla="*/ 1420 w 10000"/>
                <a:gd name="connsiteY9" fmla="*/ 2255 h 10000"/>
                <a:gd name="connsiteX10" fmla="*/ 1648 w 10000"/>
                <a:gd name="connsiteY10" fmla="*/ 3854 h 10000"/>
                <a:gd name="connsiteX11" fmla="*/ 1190 w 10000"/>
                <a:gd name="connsiteY11" fmla="*/ 5664 h 10000"/>
                <a:gd name="connsiteX12" fmla="*/ 275 w 10000"/>
                <a:gd name="connsiteY12" fmla="*/ 7800 h 10000"/>
                <a:gd name="connsiteX13" fmla="*/ 1648 w 10000"/>
                <a:gd name="connsiteY13" fmla="*/ 9505 h 10000"/>
                <a:gd name="connsiteX14" fmla="*/ 5083 w 10000"/>
                <a:gd name="connsiteY14" fmla="*/ 9931 h 10000"/>
                <a:gd name="connsiteX15" fmla="*/ 7144 w 10000"/>
                <a:gd name="connsiteY15" fmla="*/ 9505 h 10000"/>
                <a:gd name="connsiteX16" fmla="*/ 7884 w 10000"/>
                <a:gd name="connsiteY16" fmla="*/ 8107 h 10000"/>
                <a:gd name="connsiteX17" fmla="*/ 6181 w 10000"/>
                <a:gd name="connsiteY17" fmla="*/ 4070 h 10000"/>
                <a:gd name="connsiteX18" fmla="*/ 6388 w 10000"/>
                <a:gd name="connsiteY18" fmla="*/ 5446 h 10000"/>
                <a:gd name="connsiteX19" fmla="*/ 8351 w 10000"/>
                <a:gd name="connsiteY19" fmla="*/ 5431 h 10000"/>
                <a:gd name="connsiteX20" fmla="*/ 10000 w 10000"/>
                <a:gd name="connsiteY20" fmla="*/ 3248 h 10000"/>
                <a:gd name="connsiteX21" fmla="*/ 7052 w 10000"/>
                <a:gd name="connsiteY21" fmla="*/ 3360 h 10000"/>
                <a:gd name="connsiteX22" fmla="*/ 9943 w 10000"/>
                <a:gd name="connsiteY22" fmla="*/ 1348 h 10000"/>
                <a:gd name="connsiteX0" fmla="*/ 7183 w 10000"/>
                <a:gd name="connsiteY0" fmla="*/ 424 h 10113"/>
                <a:gd name="connsiteX1" fmla="*/ 9258 w 10000"/>
                <a:gd name="connsiteY1" fmla="*/ 116 h 10113"/>
                <a:gd name="connsiteX2" fmla="*/ 6289 w 10000"/>
                <a:gd name="connsiteY2" fmla="*/ 1796 h 10113"/>
                <a:gd name="connsiteX3" fmla="*/ 8659 w 10000"/>
                <a:gd name="connsiteY3" fmla="*/ 3518 h 10113"/>
                <a:gd name="connsiteX4" fmla="*/ 7493 w 10000"/>
                <a:gd name="connsiteY4" fmla="*/ 2387 h 10113"/>
                <a:gd name="connsiteX5" fmla="*/ 5736 w 10000"/>
                <a:gd name="connsiteY5" fmla="*/ 479 h 10113"/>
                <a:gd name="connsiteX6" fmla="*/ 7373 w 10000"/>
                <a:gd name="connsiteY6" fmla="*/ 235 h 10113"/>
                <a:gd name="connsiteX7" fmla="*/ 4624 w 10000"/>
                <a:gd name="connsiteY7" fmla="*/ 876 h 10113"/>
                <a:gd name="connsiteX8" fmla="*/ 2106 w 10000"/>
                <a:gd name="connsiteY8" fmla="*/ 1088 h 10113"/>
                <a:gd name="connsiteX9" fmla="*/ 1420 w 10000"/>
                <a:gd name="connsiteY9" fmla="*/ 2368 h 10113"/>
                <a:gd name="connsiteX10" fmla="*/ 1648 w 10000"/>
                <a:gd name="connsiteY10" fmla="*/ 3967 h 10113"/>
                <a:gd name="connsiteX11" fmla="*/ 1190 w 10000"/>
                <a:gd name="connsiteY11" fmla="*/ 5777 h 10113"/>
                <a:gd name="connsiteX12" fmla="*/ 275 w 10000"/>
                <a:gd name="connsiteY12" fmla="*/ 7913 h 10113"/>
                <a:gd name="connsiteX13" fmla="*/ 1648 w 10000"/>
                <a:gd name="connsiteY13" fmla="*/ 9618 h 10113"/>
                <a:gd name="connsiteX14" fmla="*/ 5083 w 10000"/>
                <a:gd name="connsiteY14" fmla="*/ 10044 h 10113"/>
                <a:gd name="connsiteX15" fmla="*/ 7144 w 10000"/>
                <a:gd name="connsiteY15" fmla="*/ 9618 h 10113"/>
                <a:gd name="connsiteX16" fmla="*/ 7884 w 10000"/>
                <a:gd name="connsiteY16" fmla="*/ 8220 h 10113"/>
                <a:gd name="connsiteX17" fmla="*/ 6181 w 10000"/>
                <a:gd name="connsiteY17" fmla="*/ 4183 h 10113"/>
                <a:gd name="connsiteX18" fmla="*/ 6388 w 10000"/>
                <a:gd name="connsiteY18" fmla="*/ 5559 h 10113"/>
                <a:gd name="connsiteX19" fmla="*/ 8351 w 10000"/>
                <a:gd name="connsiteY19" fmla="*/ 5544 h 10113"/>
                <a:gd name="connsiteX20" fmla="*/ 10000 w 10000"/>
                <a:gd name="connsiteY20" fmla="*/ 3361 h 10113"/>
                <a:gd name="connsiteX21" fmla="*/ 7052 w 10000"/>
                <a:gd name="connsiteY21" fmla="*/ 3473 h 10113"/>
                <a:gd name="connsiteX22" fmla="*/ 7183 w 10000"/>
                <a:gd name="connsiteY22" fmla="*/ 424 h 10113"/>
                <a:gd name="connsiteX0" fmla="*/ 7183 w 10000"/>
                <a:gd name="connsiteY0" fmla="*/ 207 h 9896"/>
                <a:gd name="connsiteX1" fmla="*/ 7251 w 10000"/>
                <a:gd name="connsiteY1" fmla="*/ 418 h 9896"/>
                <a:gd name="connsiteX2" fmla="*/ 6289 w 10000"/>
                <a:gd name="connsiteY2" fmla="*/ 1579 h 9896"/>
                <a:gd name="connsiteX3" fmla="*/ 8659 w 10000"/>
                <a:gd name="connsiteY3" fmla="*/ 3301 h 9896"/>
                <a:gd name="connsiteX4" fmla="*/ 7493 w 10000"/>
                <a:gd name="connsiteY4" fmla="*/ 2170 h 9896"/>
                <a:gd name="connsiteX5" fmla="*/ 5736 w 10000"/>
                <a:gd name="connsiteY5" fmla="*/ 262 h 9896"/>
                <a:gd name="connsiteX6" fmla="*/ 7373 w 10000"/>
                <a:gd name="connsiteY6" fmla="*/ 18 h 9896"/>
                <a:gd name="connsiteX7" fmla="*/ 4624 w 10000"/>
                <a:gd name="connsiteY7" fmla="*/ 659 h 9896"/>
                <a:gd name="connsiteX8" fmla="*/ 2106 w 10000"/>
                <a:gd name="connsiteY8" fmla="*/ 871 h 9896"/>
                <a:gd name="connsiteX9" fmla="*/ 1420 w 10000"/>
                <a:gd name="connsiteY9" fmla="*/ 2151 h 9896"/>
                <a:gd name="connsiteX10" fmla="*/ 1648 w 10000"/>
                <a:gd name="connsiteY10" fmla="*/ 3750 h 9896"/>
                <a:gd name="connsiteX11" fmla="*/ 1190 w 10000"/>
                <a:gd name="connsiteY11" fmla="*/ 5560 h 9896"/>
                <a:gd name="connsiteX12" fmla="*/ 275 w 10000"/>
                <a:gd name="connsiteY12" fmla="*/ 7696 h 9896"/>
                <a:gd name="connsiteX13" fmla="*/ 1648 w 10000"/>
                <a:gd name="connsiteY13" fmla="*/ 9401 h 9896"/>
                <a:gd name="connsiteX14" fmla="*/ 5083 w 10000"/>
                <a:gd name="connsiteY14" fmla="*/ 9827 h 9896"/>
                <a:gd name="connsiteX15" fmla="*/ 7144 w 10000"/>
                <a:gd name="connsiteY15" fmla="*/ 9401 h 9896"/>
                <a:gd name="connsiteX16" fmla="*/ 7884 w 10000"/>
                <a:gd name="connsiteY16" fmla="*/ 8003 h 9896"/>
                <a:gd name="connsiteX17" fmla="*/ 6181 w 10000"/>
                <a:gd name="connsiteY17" fmla="*/ 3966 h 9896"/>
                <a:gd name="connsiteX18" fmla="*/ 6388 w 10000"/>
                <a:gd name="connsiteY18" fmla="*/ 5342 h 9896"/>
                <a:gd name="connsiteX19" fmla="*/ 8351 w 10000"/>
                <a:gd name="connsiteY19" fmla="*/ 5327 h 9896"/>
                <a:gd name="connsiteX20" fmla="*/ 10000 w 10000"/>
                <a:gd name="connsiteY20" fmla="*/ 3144 h 9896"/>
                <a:gd name="connsiteX21" fmla="*/ 7052 w 10000"/>
                <a:gd name="connsiteY21" fmla="*/ 3256 h 9896"/>
                <a:gd name="connsiteX22" fmla="*/ 7183 w 10000"/>
                <a:gd name="connsiteY22" fmla="*/ 207 h 9896"/>
                <a:gd name="connsiteX0" fmla="*/ 7183 w 8676"/>
                <a:gd name="connsiteY0" fmla="*/ 209 h 10000"/>
                <a:gd name="connsiteX1" fmla="*/ 7251 w 8676"/>
                <a:gd name="connsiteY1" fmla="*/ 422 h 10000"/>
                <a:gd name="connsiteX2" fmla="*/ 6289 w 8676"/>
                <a:gd name="connsiteY2" fmla="*/ 1596 h 10000"/>
                <a:gd name="connsiteX3" fmla="*/ 8659 w 8676"/>
                <a:gd name="connsiteY3" fmla="*/ 3336 h 10000"/>
                <a:gd name="connsiteX4" fmla="*/ 7493 w 8676"/>
                <a:gd name="connsiteY4" fmla="*/ 2193 h 10000"/>
                <a:gd name="connsiteX5" fmla="*/ 5736 w 8676"/>
                <a:gd name="connsiteY5" fmla="*/ 265 h 10000"/>
                <a:gd name="connsiteX6" fmla="*/ 7373 w 8676"/>
                <a:gd name="connsiteY6" fmla="*/ 18 h 10000"/>
                <a:gd name="connsiteX7" fmla="*/ 4624 w 8676"/>
                <a:gd name="connsiteY7" fmla="*/ 666 h 10000"/>
                <a:gd name="connsiteX8" fmla="*/ 2106 w 8676"/>
                <a:gd name="connsiteY8" fmla="*/ 880 h 10000"/>
                <a:gd name="connsiteX9" fmla="*/ 1420 w 8676"/>
                <a:gd name="connsiteY9" fmla="*/ 2174 h 10000"/>
                <a:gd name="connsiteX10" fmla="*/ 1648 w 8676"/>
                <a:gd name="connsiteY10" fmla="*/ 3789 h 10000"/>
                <a:gd name="connsiteX11" fmla="*/ 1190 w 8676"/>
                <a:gd name="connsiteY11" fmla="*/ 5618 h 10000"/>
                <a:gd name="connsiteX12" fmla="*/ 275 w 8676"/>
                <a:gd name="connsiteY12" fmla="*/ 7777 h 10000"/>
                <a:gd name="connsiteX13" fmla="*/ 1648 w 8676"/>
                <a:gd name="connsiteY13" fmla="*/ 9500 h 10000"/>
                <a:gd name="connsiteX14" fmla="*/ 5083 w 8676"/>
                <a:gd name="connsiteY14" fmla="*/ 9930 h 10000"/>
                <a:gd name="connsiteX15" fmla="*/ 7144 w 8676"/>
                <a:gd name="connsiteY15" fmla="*/ 9500 h 10000"/>
                <a:gd name="connsiteX16" fmla="*/ 7884 w 8676"/>
                <a:gd name="connsiteY16" fmla="*/ 8087 h 10000"/>
                <a:gd name="connsiteX17" fmla="*/ 6181 w 8676"/>
                <a:gd name="connsiteY17" fmla="*/ 4008 h 10000"/>
                <a:gd name="connsiteX18" fmla="*/ 6388 w 8676"/>
                <a:gd name="connsiteY18" fmla="*/ 5398 h 10000"/>
                <a:gd name="connsiteX19" fmla="*/ 8351 w 8676"/>
                <a:gd name="connsiteY19" fmla="*/ 5383 h 10000"/>
                <a:gd name="connsiteX20" fmla="*/ 5985 w 8676"/>
                <a:gd name="connsiteY20" fmla="*/ 3701 h 10000"/>
                <a:gd name="connsiteX21" fmla="*/ 7052 w 8676"/>
                <a:gd name="connsiteY21" fmla="*/ 3290 h 10000"/>
                <a:gd name="connsiteX22" fmla="*/ 7183 w 8676"/>
                <a:gd name="connsiteY22" fmla="*/ 20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76" h="10000">
                  <a:moveTo>
                    <a:pt x="7183" y="209"/>
                  </a:moveTo>
                  <a:cubicBezTo>
                    <a:pt x="6725" y="-222"/>
                    <a:pt x="7400" y="191"/>
                    <a:pt x="7251" y="422"/>
                  </a:cubicBezTo>
                  <a:cubicBezTo>
                    <a:pt x="7102" y="654"/>
                    <a:pt x="6289" y="1378"/>
                    <a:pt x="6289" y="1596"/>
                  </a:cubicBezTo>
                  <a:cubicBezTo>
                    <a:pt x="6519" y="1809"/>
                    <a:pt x="8458" y="3237"/>
                    <a:pt x="8659" y="3336"/>
                  </a:cubicBezTo>
                  <a:cubicBezTo>
                    <a:pt x="8859" y="3436"/>
                    <a:pt x="7263" y="1871"/>
                    <a:pt x="7493" y="2193"/>
                  </a:cubicBezTo>
                  <a:cubicBezTo>
                    <a:pt x="7723" y="2409"/>
                    <a:pt x="5757" y="627"/>
                    <a:pt x="5736" y="265"/>
                  </a:cubicBezTo>
                  <a:cubicBezTo>
                    <a:pt x="5715" y="-97"/>
                    <a:pt x="8058" y="18"/>
                    <a:pt x="7373" y="18"/>
                  </a:cubicBezTo>
                  <a:cubicBezTo>
                    <a:pt x="6455" y="126"/>
                    <a:pt x="5541" y="774"/>
                    <a:pt x="4624" y="666"/>
                  </a:cubicBezTo>
                  <a:cubicBezTo>
                    <a:pt x="3708" y="666"/>
                    <a:pt x="2794" y="987"/>
                    <a:pt x="2106" y="880"/>
                  </a:cubicBezTo>
                  <a:cubicBezTo>
                    <a:pt x="1420" y="880"/>
                    <a:pt x="1878" y="1635"/>
                    <a:pt x="1420" y="2174"/>
                  </a:cubicBezTo>
                  <a:cubicBezTo>
                    <a:pt x="731" y="2605"/>
                    <a:pt x="961" y="3142"/>
                    <a:pt x="1648" y="3789"/>
                  </a:cubicBezTo>
                  <a:cubicBezTo>
                    <a:pt x="2106" y="4328"/>
                    <a:pt x="2564" y="4868"/>
                    <a:pt x="1190" y="5618"/>
                  </a:cubicBezTo>
                  <a:cubicBezTo>
                    <a:pt x="-185" y="6376"/>
                    <a:pt x="-185" y="7237"/>
                    <a:pt x="275" y="7777"/>
                  </a:cubicBezTo>
                  <a:cubicBezTo>
                    <a:pt x="961" y="8314"/>
                    <a:pt x="961" y="9174"/>
                    <a:pt x="1648" y="9500"/>
                  </a:cubicBezTo>
                  <a:cubicBezTo>
                    <a:pt x="2334" y="9822"/>
                    <a:pt x="4395" y="10147"/>
                    <a:pt x="5083" y="9930"/>
                  </a:cubicBezTo>
                  <a:cubicBezTo>
                    <a:pt x="5771" y="9605"/>
                    <a:pt x="6455" y="9930"/>
                    <a:pt x="7144" y="9500"/>
                  </a:cubicBezTo>
                  <a:cubicBezTo>
                    <a:pt x="7831" y="9174"/>
                    <a:pt x="8045" y="9003"/>
                    <a:pt x="7884" y="8087"/>
                  </a:cubicBezTo>
                  <a:cubicBezTo>
                    <a:pt x="7723" y="7172"/>
                    <a:pt x="6411" y="4439"/>
                    <a:pt x="6181" y="4008"/>
                  </a:cubicBezTo>
                  <a:cubicBezTo>
                    <a:pt x="6181" y="3683"/>
                    <a:pt x="6616" y="5829"/>
                    <a:pt x="6388" y="5398"/>
                  </a:cubicBezTo>
                  <a:cubicBezTo>
                    <a:pt x="5930" y="4968"/>
                    <a:pt x="8418" y="5666"/>
                    <a:pt x="8351" y="5383"/>
                  </a:cubicBezTo>
                  <a:cubicBezTo>
                    <a:pt x="8284" y="5100"/>
                    <a:pt x="5755" y="4133"/>
                    <a:pt x="5985" y="3701"/>
                  </a:cubicBezTo>
                  <a:cubicBezTo>
                    <a:pt x="5985" y="3271"/>
                    <a:pt x="7052" y="3829"/>
                    <a:pt x="7052" y="3290"/>
                  </a:cubicBezTo>
                  <a:cubicBezTo>
                    <a:pt x="6823" y="2643"/>
                    <a:pt x="7183" y="424"/>
                    <a:pt x="7183" y="209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87D32C-C94E-A2E9-FF40-7F400650090A}"/>
                </a:ext>
              </a:extLst>
            </p:cNvPr>
            <p:cNvGrpSpPr/>
            <p:nvPr/>
          </p:nvGrpSpPr>
          <p:grpSpPr>
            <a:xfrm>
              <a:off x="7860462" y="4454533"/>
              <a:ext cx="738024" cy="324351"/>
              <a:chOff x="1841798" y="1824751"/>
              <a:chExt cx="643600" cy="255164"/>
            </a:xfrm>
          </p:grpSpPr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9D9B2CF9-91B4-5A0D-24C7-07A1E676F46D}"/>
                  </a:ext>
                </a:extLst>
              </p:cNvPr>
              <p:cNvSpPr/>
              <p:nvPr/>
            </p:nvSpPr>
            <p:spPr bwMode="auto">
              <a:xfrm>
                <a:off x="1853434" y="1824751"/>
                <a:ext cx="620328" cy="255164"/>
              </a:xfrm>
              <a:prstGeom prst="wedgeRectCallout">
                <a:avLst>
                  <a:gd name="adj1" fmla="val -45652"/>
                  <a:gd name="adj2" fmla="val 101569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295FCE9-7511-B94D-A7CC-69F2DEE61E03}"/>
                  </a:ext>
                </a:extLst>
              </p:cNvPr>
              <p:cNvSpPr/>
              <p:nvPr/>
            </p:nvSpPr>
            <p:spPr>
              <a:xfrm>
                <a:off x="1841798" y="1913061"/>
                <a:ext cx="643600" cy="103568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GB" sz="800" b="1" kern="100" dirty="0"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MAURITUS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40B01B-89D0-389F-3218-0BF558AD22F1}"/>
                </a:ext>
              </a:extLst>
            </p:cNvPr>
            <p:cNvGrpSpPr/>
            <p:nvPr/>
          </p:nvGrpSpPr>
          <p:grpSpPr>
            <a:xfrm>
              <a:off x="7920546" y="3941777"/>
              <a:ext cx="907118" cy="324351"/>
              <a:chOff x="1101936" y="2549921"/>
              <a:chExt cx="791060" cy="255164"/>
            </a:xfrm>
          </p:grpSpPr>
          <p:sp>
            <p:nvSpPr>
              <p:cNvPr id="19" name="Rectangular Callout 18">
                <a:extLst>
                  <a:ext uri="{FF2B5EF4-FFF2-40B4-BE49-F238E27FC236}">
                    <a16:creationId xmlns:a16="http://schemas.microsoft.com/office/drawing/2014/main" id="{4E8DAE2A-DAAD-029F-AF85-380B2A8266CF}"/>
                  </a:ext>
                </a:extLst>
              </p:cNvPr>
              <p:cNvSpPr/>
              <p:nvPr/>
            </p:nvSpPr>
            <p:spPr bwMode="auto">
              <a:xfrm>
                <a:off x="1134536" y="2549921"/>
                <a:ext cx="725860" cy="255164"/>
              </a:xfrm>
              <a:prstGeom prst="wedgeRectCallout">
                <a:avLst>
                  <a:gd name="adj1" fmla="val -53536"/>
                  <a:gd name="adj2" fmla="val -155965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8F76C48-23D7-FBBA-6CD7-E4E4C5D27281}"/>
                  </a:ext>
                </a:extLst>
              </p:cNvPr>
              <p:cNvSpPr/>
              <p:nvPr/>
            </p:nvSpPr>
            <p:spPr>
              <a:xfrm>
                <a:off x="1101936" y="2629085"/>
                <a:ext cx="791060" cy="96850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IRAN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2484-9BCE-C167-685A-D21E8D1B7710}"/>
                </a:ext>
              </a:extLst>
            </p:cNvPr>
            <p:cNvGrpSpPr/>
            <p:nvPr/>
          </p:nvGrpSpPr>
          <p:grpSpPr>
            <a:xfrm>
              <a:off x="8087909" y="2936653"/>
              <a:ext cx="608625" cy="257608"/>
              <a:chOff x="1101936" y="2549922"/>
              <a:chExt cx="791060" cy="255164"/>
            </a:xfrm>
          </p:grpSpPr>
          <p:sp>
            <p:nvSpPr>
              <p:cNvPr id="22" name="Rectangular Callout 21">
                <a:extLst>
                  <a:ext uri="{FF2B5EF4-FFF2-40B4-BE49-F238E27FC236}">
                    <a16:creationId xmlns:a16="http://schemas.microsoft.com/office/drawing/2014/main" id="{5D913009-0A86-0359-B237-DF10671D0D2D}"/>
                  </a:ext>
                </a:extLst>
              </p:cNvPr>
              <p:cNvSpPr/>
              <p:nvPr/>
            </p:nvSpPr>
            <p:spPr bwMode="auto">
              <a:xfrm>
                <a:off x="1134536" y="2549922"/>
                <a:ext cx="725860" cy="255164"/>
              </a:xfrm>
              <a:prstGeom prst="wedgeRectCallout">
                <a:avLst>
                  <a:gd name="adj1" fmla="val -65820"/>
                  <a:gd name="adj2" fmla="val 114111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2F797D-A043-3054-0EFE-B4DCFB35326C}"/>
                  </a:ext>
                </a:extLst>
              </p:cNvPr>
              <p:cNvSpPr/>
              <p:nvPr/>
            </p:nvSpPr>
            <p:spPr>
              <a:xfrm>
                <a:off x="1101936" y="2629085"/>
                <a:ext cx="791060" cy="96850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IRAQ</a:t>
                </a: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EFD511CD-22C0-F360-4A03-975D03788DB6}"/>
                </a:ext>
              </a:extLst>
            </p:cNvPr>
            <p:cNvGrpSpPr/>
            <p:nvPr/>
          </p:nvGrpSpPr>
          <p:grpSpPr>
            <a:xfrm>
              <a:off x="7492157" y="2545995"/>
              <a:ext cx="907118" cy="324351"/>
              <a:chOff x="1101936" y="2549921"/>
              <a:chExt cx="791060" cy="255164"/>
            </a:xfrm>
          </p:grpSpPr>
          <p:sp>
            <p:nvSpPr>
              <p:cNvPr id="215" name="Rectangular Callout 214">
                <a:extLst>
                  <a:ext uri="{FF2B5EF4-FFF2-40B4-BE49-F238E27FC236}">
                    <a16:creationId xmlns:a16="http://schemas.microsoft.com/office/drawing/2014/main" id="{B619BD55-359F-AD79-24AC-C7A15153CA47}"/>
                  </a:ext>
                </a:extLst>
              </p:cNvPr>
              <p:cNvSpPr/>
              <p:nvPr/>
            </p:nvSpPr>
            <p:spPr bwMode="auto">
              <a:xfrm>
                <a:off x="1134536" y="2549921"/>
                <a:ext cx="725860" cy="255164"/>
              </a:xfrm>
              <a:prstGeom prst="wedgeRectCallout">
                <a:avLst>
                  <a:gd name="adj1" fmla="val -34066"/>
                  <a:gd name="adj2" fmla="val 162827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CDEB4CDE-80A4-56D5-C2AD-36ACA5906E1E}"/>
                  </a:ext>
                </a:extLst>
              </p:cNvPr>
              <p:cNvSpPr/>
              <p:nvPr/>
            </p:nvSpPr>
            <p:spPr>
              <a:xfrm>
                <a:off x="1101936" y="2629079"/>
                <a:ext cx="791060" cy="96850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00" dirty="0"/>
                  <a:t>AZERBAIJAN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758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9FD74-5A2C-DAC0-7701-5AA1BCB2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A13628B-ABAD-00A3-7E7A-DF7FBE33CA4F}"/>
              </a:ext>
            </a:extLst>
          </p:cNvPr>
          <p:cNvGrpSpPr/>
          <p:nvPr/>
        </p:nvGrpSpPr>
        <p:grpSpPr>
          <a:xfrm>
            <a:off x="-886302" y="906415"/>
            <a:ext cx="8521487" cy="701344"/>
            <a:chOff x="-886302" y="906415"/>
            <a:chExt cx="8521487" cy="701344"/>
          </a:xfrm>
        </p:grpSpPr>
        <p:sp>
          <p:nvSpPr>
            <p:cNvPr id="208" name="Dikdörtgen 11">
              <a:extLst>
                <a:ext uri="{FF2B5EF4-FFF2-40B4-BE49-F238E27FC236}">
                  <a16:creationId xmlns:a16="http://schemas.microsoft.com/office/drawing/2014/main" id="{507C3D10-8196-1423-C8A7-68C676BA1E50}"/>
                </a:ext>
              </a:extLst>
            </p:cNvPr>
            <p:cNvSpPr/>
            <p:nvPr/>
          </p:nvSpPr>
          <p:spPr>
            <a:xfrm>
              <a:off x="-886302" y="906415"/>
              <a:ext cx="8521487" cy="70134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207874"/>
                <a:gd name="connsiteX1" fmla="*/ 10596604 w 10596604"/>
                <a:gd name="connsiteY1" fmla="*/ 0 h 1207874"/>
                <a:gd name="connsiteX2" fmla="*/ 9513217 w 10596604"/>
                <a:gd name="connsiteY2" fmla="*/ 1207874 h 1207874"/>
                <a:gd name="connsiteX3" fmla="*/ 0 w 10596604"/>
                <a:gd name="connsiteY3" fmla="*/ 1176931 h 1207874"/>
                <a:gd name="connsiteX4" fmla="*/ 0 w 10596604"/>
                <a:gd name="connsiteY4" fmla="*/ 0 h 1207874"/>
                <a:gd name="connsiteX0" fmla="*/ 0 w 10112993"/>
                <a:gd name="connsiteY0" fmla="*/ 17363 h 1225237"/>
                <a:gd name="connsiteX1" fmla="*/ 10112993 w 10112993"/>
                <a:gd name="connsiteY1" fmla="*/ 0 h 1225237"/>
                <a:gd name="connsiteX2" fmla="*/ 9513217 w 10112993"/>
                <a:gd name="connsiteY2" fmla="*/ 1225237 h 1225237"/>
                <a:gd name="connsiteX3" fmla="*/ 0 w 10112993"/>
                <a:gd name="connsiteY3" fmla="*/ 1194294 h 1225237"/>
                <a:gd name="connsiteX4" fmla="*/ 0 w 10112993"/>
                <a:gd name="connsiteY4" fmla="*/ 17363 h 122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993" h="1225237">
                  <a:moveTo>
                    <a:pt x="0" y="17363"/>
                  </a:moveTo>
                  <a:lnTo>
                    <a:pt x="10112993" y="0"/>
                  </a:lnTo>
                  <a:lnTo>
                    <a:pt x="9513217" y="1225237"/>
                  </a:lnTo>
                  <a:lnTo>
                    <a:pt x="0" y="1194294"/>
                  </a:lnTo>
                  <a:lnTo>
                    <a:pt x="0" y="17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8945" dist="127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>
                <a:solidFill>
                  <a:schemeClr val="bg1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062E4EB-6D3D-49A3-6A23-5A64016E0FD8}"/>
                </a:ext>
              </a:extLst>
            </p:cNvPr>
            <p:cNvSpPr txBox="1"/>
            <p:nvPr/>
          </p:nvSpPr>
          <p:spPr>
            <a:xfrm>
              <a:off x="71551" y="1112602"/>
              <a:ext cx="684082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00257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IMAGES FROM OUR FIELD OPERATIONS AT MARKTMEDIA</a:t>
              </a:r>
            </a:p>
          </p:txBody>
        </p:sp>
      </p:grpSp>
      <p:grpSp>
        <p:nvGrpSpPr>
          <p:cNvPr id="10" name="master">
            <a:extLst>
              <a:ext uri="{FF2B5EF4-FFF2-40B4-BE49-F238E27FC236}">
                <a16:creationId xmlns:a16="http://schemas.microsoft.com/office/drawing/2014/main" id="{EC371777-F21D-B6FE-6E6A-DA1BAC009A16}"/>
              </a:ext>
            </a:extLst>
          </p:cNvPr>
          <p:cNvGrpSpPr>
            <a:grpSpLocks/>
          </p:cNvGrpSpPr>
          <p:nvPr/>
        </p:nvGrpSpPr>
        <p:grpSpPr>
          <a:xfrm>
            <a:off x="-397106" y="-169092"/>
            <a:ext cx="12314702" cy="1192974"/>
            <a:chOff x="-397106" y="-169092"/>
            <a:chExt cx="12314702" cy="1192974"/>
          </a:xfrm>
        </p:grpSpPr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F017F088-3E90-8F4C-6FAC-D21467096DAF}"/>
                </a:ext>
              </a:extLst>
            </p:cNvPr>
            <p:cNvSpPr>
              <a:spLocks/>
            </p:cNvSpPr>
            <p:nvPr userDrawn="1"/>
          </p:nvSpPr>
          <p:spPr>
            <a:xfrm>
              <a:off x="-397106" y="-169092"/>
              <a:ext cx="12314702" cy="1192974"/>
            </a:xfrm>
            <a:custGeom>
              <a:avLst/>
              <a:gdLst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596604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189099 w 10596604"/>
                <a:gd name="connsiteY2" fmla="*/ 1176931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76931"/>
                <a:gd name="connsiteX1" fmla="*/ 10596604 w 10596604"/>
                <a:gd name="connsiteY1" fmla="*/ 0 h 1176931"/>
                <a:gd name="connsiteX2" fmla="*/ 10301394 w 10596604"/>
                <a:gd name="connsiteY2" fmla="*/ 1160889 h 1176931"/>
                <a:gd name="connsiteX3" fmla="*/ 0 w 10596604"/>
                <a:gd name="connsiteY3" fmla="*/ 1176931 h 1176931"/>
                <a:gd name="connsiteX4" fmla="*/ 0 w 10596604"/>
                <a:gd name="connsiteY4" fmla="*/ 0 h 1176931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09848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  <a:gd name="connsiteX0" fmla="*/ 0 w 10596604"/>
                <a:gd name="connsiteY0" fmla="*/ 0 h 1192974"/>
                <a:gd name="connsiteX1" fmla="*/ 10596604 w 10596604"/>
                <a:gd name="connsiteY1" fmla="*/ 0 h 1192974"/>
                <a:gd name="connsiteX2" fmla="*/ 10584343 w 10596604"/>
                <a:gd name="connsiteY2" fmla="*/ 1192974 h 1192974"/>
                <a:gd name="connsiteX3" fmla="*/ 0 w 10596604"/>
                <a:gd name="connsiteY3" fmla="*/ 1176931 h 1192974"/>
                <a:gd name="connsiteX4" fmla="*/ 0 w 10596604"/>
                <a:gd name="connsiteY4" fmla="*/ 0 h 119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6604" h="1192974">
                  <a:moveTo>
                    <a:pt x="0" y="0"/>
                  </a:moveTo>
                  <a:lnTo>
                    <a:pt x="10596604" y="0"/>
                  </a:lnTo>
                  <a:lnTo>
                    <a:pt x="10584343" y="1192974"/>
                  </a:lnTo>
                  <a:lnTo>
                    <a:pt x="0" y="117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C48"/>
            </a:solidFill>
            <a:ln>
              <a:noFill/>
            </a:ln>
            <a:effectLst>
              <a:outerShdw blurRad="108395" dist="87551" dir="498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347" dirty="0"/>
            </a:p>
          </p:txBody>
        </p:sp>
        <p:pic>
          <p:nvPicPr>
            <p:cNvPr id="13" name="Picture 12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4479108-E52C-68AC-F6CC-BA93FD861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48" y="121259"/>
              <a:ext cx="2597108" cy="612273"/>
            </a:xfrm>
            <a:prstGeom prst="rect">
              <a:avLst/>
            </a:prstGeom>
          </p:spPr>
        </p:pic>
        <p:grpSp>
          <p:nvGrpSpPr>
            <p:cNvPr id="14" name="master1">
              <a:extLst>
                <a:ext uri="{FF2B5EF4-FFF2-40B4-BE49-F238E27FC236}">
                  <a16:creationId xmlns:a16="http://schemas.microsoft.com/office/drawing/2014/main" id="{3CC0A35E-82EE-E7CF-4FF3-620853C4C2DF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5185" y="160886"/>
              <a:ext cx="3289430" cy="467613"/>
              <a:chOff x="1854197" y="4104183"/>
              <a:chExt cx="6339889" cy="961259"/>
            </a:xfrm>
          </p:grpSpPr>
          <p:pic>
            <p:nvPicPr>
              <p:cNvPr id="15" name="Picture 14" descr="A black and white sign with white letters&#10;&#10;AI-generated content may be incorrect.">
                <a:extLst>
                  <a:ext uri="{FF2B5EF4-FFF2-40B4-BE49-F238E27FC236}">
                    <a16:creationId xmlns:a16="http://schemas.microsoft.com/office/drawing/2014/main" id="{2C3794B9-4124-C593-6921-738585FB6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4197" y="4320207"/>
                <a:ext cx="3042423" cy="714067"/>
              </a:xfrm>
              <a:prstGeom prst="rect">
                <a:avLst/>
              </a:prstGeom>
            </p:spPr>
          </p:pic>
          <p:pic>
            <p:nvPicPr>
              <p:cNvPr id="16" name="Picture 15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1422D732-A806-67E3-F0ED-D77773D51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731" y="4189863"/>
                <a:ext cx="2289355" cy="844411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9960DB0-5DB9-0C4E-9257-7ACDD527CD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0675" y="4104183"/>
                <a:ext cx="0" cy="961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333A90D-F84D-1BEA-3526-7FF84C9BC5A3}"/>
              </a:ext>
            </a:extLst>
          </p:cNvPr>
          <p:cNvGrpSpPr/>
          <p:nvPr/>
        </p:nvGrpSpPr>
        <p:grpSpPr>
          <a:xfrm>
            <a:off x="116897" y="1607759"/>
            <a:ext cx="11286694" cy="4782862"/>
            <a:chOff x="-24534" y="1766567"/>
            <a:chExt cx="11286694" cy="4782862"/>
          </a:xfrm>
        </p:grpSpPr>
        <p:pic>
          <p:nvPicPr>
            <p:cNvPr id="198" name="Resim 12">
              <a:extLst>
                <a:ext uri="{FF2B5EF4-FFF2-40B4-BE49-F238E27FC236}">
                  <a16:creationId xmlns:a16="http://schemas.microsoft.com/office/drawing/2014/main" id="{E8597DED-39D6-0F23-CE35-09198969D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534" y="1766569"/>
              <a:ext cx="3120481" cy="47828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0" name="Resim 15">
              <a:extLst>
                <a:ext uri="{FF2B5EF4-FFF2-40B4-BE49-F238E27FC236}">
                  <a16:creationId xmlns:a16="http://schemas.microsoft.com/office/drawing/2014/main" id="{26873AAD-D52B-117C-D218-586F015A2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7988" y="1766567"/>
              <a:ext cx="3434172" cy="47828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Resim 13">
              <a:extLst>
                <a:ext uri="{FF2B5EF4-FFF2-40B4-BE49-F238E27FC236}">
                  <a16:creationId xmlns:a16="http://schemas.microsoft.com/office/drawing/2014/main" id="{05F4A759-280C-F8DD-43A0-3C5E8E3B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80"/>
            <a:stretch>
              <a:fillRect/>
            </a:stretch>
          </p:blipFill>
          <p:spPr>
            <a:xfrm>
              <a:off x="3231931" y="4179601"/>
              <a:ext cx="4429433" cy="23698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Resim 10">
              <a:extLst>
                <a:ext uri="{FF2B5EF4-FFF2-40B4-BE49-F238E27FC236}">
                  <a16:creationId xmlns:a16="http://schemas.microsoft.com/office/drawing/2014/main" id="{6B3D9CE8-1D94-A4CC-53CD-5E30E03D0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31931" y="1766568"/>
              <a:ext cx="4429433" cy="2284491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7F7660E4-B9E4-7156-16FA-0F005F1B9E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736" y="965149"/>
            <a:ext cx="2102388" cy="7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0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12815</TotalTime>
  <Words>704</Words>
  <Application>Microsoft Macintosh PowerPoint</Application>
  <PresentationFormat>Custom</PresentationFormat>
  <Paragraphs>123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Calibri</vt:lpstr>
      <vt:lpstr>Times New Roman</vt:lpstr>
      <vt:lpstr>Ofis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marka6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koray</dc:creator>
  <cp:lastModifiedBy>Batuhan Arslan</cp:lastModifiedBy>
  <cp:revision>732</cp:revision>
  <cp:lastPrinted>2023-04-17T13:27:11Z</cp:lastPrinted>
  <dcterms:created xsi:type="dcterms:W3CDTF">2013-04-10T11:07:05Z</dcterms:created>
  <dcterms:modified xsi:type="dcterms:W3CDTF">2025-10-23T09:51:11Z</dcterms:modified>
</cp:coreProperties>
</file>